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7"/>
  </p:notesMasterIdLst>
  <p:sldIdLst>
    <p:sldId id="261" r:id="rId2"/>
    <p:sldId id="265" r:id="rId3"/>
    <p:sldId id="262" r:id="rId4"/>
    <p:sldId id="266" r:id="rId5"/>
    <p:sldId id="267" r:id="rId6"/>
    <p:sldId id="268" r:id="rId7"/>
    <p:sldId id="274" r:id="rId8"/>
    <p:sldId id="276" r:id="rId9"/>
    <p:sldId id="273" r:id="rId10"/>
    <p:sldId id="269" r:id="rId11"/>
    <p:sldId id="270" r:id="rId12"/>
    <p:sldId id="275" r:id="rId13"/>
    <p:sldId id="271" r:id="rId14"/>
    <p:sldId id="272" r:id="rId15"/>
    <p:sldId id="258" r:id="rId16"/>
  </p:sldIdLst>
  <p:sldSz cx="10147300" cy="7632700"/>
  <p:notesSz cx="9928225" cy="6797675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0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71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438" cy="339318"/>
          </a:xfrm>
          <a:prstGeom prst="rect">
            <a:avLst/>
          </a:prstGeom>
        </p:spPr>
        <p:txBody>
          <a:bodyPr vert="horz" lIns="86018" tIns="43009" rIns="86018" bIns="43009" rtlCol="0"/>
          <a:lstStyle>
            <a:lvl1pPr algn="l">
              <a:defRPr sz="11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235" y="0"/>
            <a:ext cx="4302438" cy="339318"/>
          </a:xfrm>
          <a:prstGeom prst="rect">
            <a:avLst/>
          </a:prstGeom>
        </p:spPr>
        <p:txBody>
          <a:bodyPr vert="horz" lIns="86018" tIns="43009" rIns="86018" bIns="43009" rtlCol="0"/>
          <a:lstStyle>
            <a:lvl1pPr algn="r">
              <a:defRPr sz="1100"/>
            </a:lvl1pPr>
          </a:lstStyle>
          <a:p>
            <a:fld id="{79273D71-1057-4000-8E33-1D3E6229EE40}" type="datetimeFigureOut">
              <a:rPr lang="en-ZA" smtClean="0"/>
              <a:t>2018/10/08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70250" y="511175"/>
            <a:ext cx="33877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018" tIns="43009" rIns="86018" bIns="43009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513" y="3229179"/>
            <a:ext cx="7943201" cy="3058106"/>
          </a:xfrm>
          <a:prstGeom prst="rect">
            <a:avLst/>
          </a:prstGeom>
        </p:spPr>
        <p:txBody>
          <a:bodyPr vert="horz" lIns="86018" tIns="43009" rIns="86018" bIns="430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944"/>
            <a:ext cx="4302438" cy="339318"/>
          </a:xfrm>
          <a:prstGeom prst="rect">
            <a:avLst/>
          </a:prstGeom>
        </p:spPr>
        <p:txBody>
          <a:bodyPr vert="horz" lIns="86018" tIns="43009" rIns="86018" bIns="43009" rtlCol="0" anchor="b"/>
          <a:lstStyle>
            <a:lvl1pPr algn="l">
              <a:defRPr sz="11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235" y="6456944"/>
            <a:ext cx="4302438" cy="339318"/>
          </a:xfrm>
          <a:prstGeom prst="rect">
            <a:avLst/>
          </a:prstGeom>
        </p:spPr>
        <p:txBody>
          <a:bodyPr vert="horz" lIns="86018" tIns="43009" rIns="86018" bIns="43009" rtlCol="0" anchor="b"/>
          <a:lstStyle>
            <a:lvl1pPr algn="r">
              <a:defRPr sz="1100"/>
            </a:lvl1pPr>
          </a:lstStyle>
          <a:p>
            <a:fld id="{B9F04F13-E7D1-4D4E-B007-C6C12C17142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6294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</a:t>
            </a:r>
            <a:r>
              <a:rPr lang="en-US" baseline="0" dirty="0"/>
              <a:t> is important because currently the CLRA </a:t>
            </a:r>
            <a:r>
              <a:rPr lang="en-US" baseline="0" dirty="0" err="1"/>
              <a:t>canot</a:t>
            </a:r>
            <a:r>
              <a:rPr lang="en-US" baseline="0" dirty="0"/>
              <a:t> be implemented in some parts of the country due, for example to </a:t>
            </a:r>
            <a:r>
              <a:rPr lang="en-US" baseline="0" dirty="0" err="1"/>
              <a:t>unrecognised</a:t>
            </a:r>
            <a:r>
              <a:rPr lang="en-US" baseline="0" dirty="0"/>
              <a:t> TAS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4F13-E7D1-4D4E-B007-C6C12C17142C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8848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Adjudication is the legal process by which an arbiter or judge reviews evidence and argumentation, including legal reasoning set forth by opposing parties or litigants to come to a decision which determines rights and obligations between the parties involved.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4F13-E7D1-4D4E-B007-C6C12C17142C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250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2" b="50998"/>
          <a:stretch/>
        </p:blipFill>
        <p:spPr>
          <a:xfrm>
            <a:off x="0" y="4680447"/>
            <a:ext cx="10147299" cy="2952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154" y="2232174"/>
            <a:ext cx="8878887" cy="720080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154" y="3240286"/>
            <a:ext cx="7610475" cy="108012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Ropa Soft Pro" panose="020B0504020101010102" pitchFamily="34" charset="0"/>
                <a:cs typeface="Ropa Soft Pro" panose="020B050402010101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5FE982-ABE5-40CC-B9B9-5981D95BE5A2}" type="datetime1">
              <a:rPr lang="en-ZA" smtClean="0"/>
              <a:t>2018/10/08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W Werner Tenure and governance 2nd National Land Conference  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7B6A7F96-0938-461D-ACA1-93B202E10D5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257300" y="1512888"/>
            <a:ext cx="5040486" cy="503237"/>
          </a:xfrm>
        </p:spPr>
        <p:txBody>
          <a:bodyPr/>
          <a:lstStyle>
            <a:lvl1pPr>
              <a:defRPr>
                <a:latin typeface="Ropa Soft Pro" pitchFamily="34" charset="0"/>
                <a:cs typeface="Ropa Soft Pro" pitchFamily="34" charset="0"/>
              </a:defRPr>
            </a:lvl1pPr>
          </a:lstStyle>
          <a:p>
            <a:pPr lvl="0"/>
            <a:r>
              <a:rPr lang="en-US" dirty="0"/>
              <a:t>Department</a:t>
            </a:r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43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2813" y="406400"/>
            <a:ext cx="2187575" cy="6469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6913" y="406400"/>
            <a:ext cx="6413500" cy="64690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8ECC-263B-459B-8D43-5FC1D2A4FDCD}" type="datetime1">
              <a:rPr lang="en-ZA" smtClean="0"/>
              <a:t>2018/10/08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 Werner Tenure and governance 2nd National Land Conference  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F96-0938-461D-ACA1-93B202E10D5F}" type="slidenum">
              <a:rPr lang="en-ZA" smtClean="0"/>
              <a:t>‹#›</a:t>
            </a:fld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050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162" y="2232174"/>
            <a:ext cx="8753474" cy="792088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170" y="3312294"/>
            <a:ext cx="8753475" cy="3144441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Ropa Soft Pro" panose="020B0504020101010102" pitchFamily="34" charset="0"/>
                <a:cs typeface="Ropa Soft Pro" panose="020B0504020101010102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Ropa Soft Pro" panose="020B0504020101010102" pitchFamily="34" charset="0"/>
                <a:cs typeface="Ropa Soft Pro" panose="020B0504020101010102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Ropa Soft Pro" panose="020B0504020101010102" pitchFamily="34" charset="0"/>
                <a:cs typeface="Ropa Soft Pro" panose="020B0504020101010102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Ropa Soft Pro" panose="020B0504020101010102" pitchFamily="34" charset="0"/>
                <a:cs typeface="Ropa Soft Pro" panose="020B0504020101010102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Ropa Soft Pro" panose="020B0504020101010102" pitchFamily="34" charset="0"/>
                <a:cs typeface="Ropa Soft Pro" panose="020B050402010101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5CA5-E461-4774-BE3D-E3B4F8527068}" type="datetime1">
              <a:rPr lang="en-ZA" smtClean="0"/>
              <a:t>2018/10/08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 Werner Tenure and governance 2nd National Land Conference  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F96-0938-461D-ACA1-93B202E10D5F}" type="slidenum">
              <a:rPr lang="en-ZA" smtClean="0"/>
              <a:t>‹#›</a:t>
            </a:fld>
            <a:endParaRPr lang="en-ZA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257300" y="1512888"/>
            <a:ext cx="5040486" cy="503237"/>
          </a:xfrm>
        </p:spPr>
        <p:txBody>
          <a:bodyPr/>
          <a:lstStyle>
            <a:lvl1pPr marL="0" indent="0">
              <a:buFontTx/>
              <a:buNone/>
              <a:defRPr>
                <a:latin typeface="Ropa Soft Pro" pitchFamily="34" charset="0"/>
                <a:cs typeface="Ropa Soft Pro" pitchFamily="34" charset="0"/>
              </a:defRPr>
            </a:lvl1pPr>
          </a:lstStyle>
          <a:p>
            <a:pPr lvl="0"/>
            <a:r>
              <a:rPr lang="en-US" dirty="0"/>
              <a:t>Department</a:t>
            </a:r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18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58" y="2088158"/>
            <a:ext cx="8751888" cy="619035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311" y="2880246"/>
            <a:ext cx="8751888" cy="403984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Ropa Soft Pro" panose="020B0504020101010102" pitchFamily="34" charset="0"/>
                <a:cs typeface="Ropa Soft Pro" panose="020B050402010101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66B8-96D4-4AE5-8146-D5640968B6C6}" type="datetime1">
              <a:rPr lang="en-ZA" smtClean="0"/>
              <a:t>2018/10/08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 Werner Tenure and governance 2nd National Land Conference  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F96-0938-461D-ACA1-93B202E10D5F}" type="slidenum">
              <a:rPr lang="en-ZA" smtClean="0"/>
              <a:t>‹#›</a:t>
            </a:fld>
            <a:endParaRPr lang="en-ZA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09154" y="272992"/>
            <a:ext cx="3397671" cy="727530"/>
            <a:chOff x="667083" y="579494"/>
            <a:chExt cx="3397671" cy="727530"/>
          </a:xfrm>
        </p:grpSpPr>
        <p:sp>
          <p:nvSpPr>
            <p:cNvPr id="8" name="object 17"/>
            <p:cNvSpPr/>
            <p:nvPr/>
          </p:nvSpPr>
          <p:spPr>
            <a:xfrm>
              <a:off x="793240" y="579494"/>
              <a:ext cx="406402" cy="495227"/>
            </a:xfrm>
            <a:custGeom>
              <a:avLst/>
              <a:gdLst/>
              <a:ahLst/>
              <a:cxnLst/>
              <a:rect l="l" t="t" r="r" b="b"/>
              <a:pathLst>
                <a:path w="406402" h="495227">
                  <a:moveTo>
                    <a:pt x="357637" y="20063"/>
                  </a:moveTo>
                  <a:lnTo>
                    <a:pt x="347746" y="17800"/>
                  </a:lnTo>
                  <a:lnTo>
                    <a:pt x="336637" y="15408"/>
                  </a:lnTo>
                  <a:lnTo>
                    <a:pt x="324442" y="12957"/>
                  </a:lnTo>
                  <a:lnTo>
                    <a:pt x="311290" y="10523"/>
                  </a:lnTo>
                  <a:lnTo>
                    <a:pt x="297312" y="8175"/>
                  </a:lnTo>
                  <a:lnTo>
                    <a:pt x="282638" y="5988"/>
                  </a:lnTo>
                  <a:lnTo>
                    <a:pt x="267397" y="4035"/>
                  </a:lnTo>
                  <a:lnTo>
                    <a:pt x="251721" y="2386"/>
                  </a:lnTo>
                  <a:lnTo>
                    <a:pt x="235739" y="1116"/>
                  </a:lnTo>
                  <a:lnTo>
                    <a:pt x="219581" y="296"/>
                  </a:lnTo>
                  <a:lnTo>
                    <a:pt x="203378" y="0"/>
                  </a:lnTo>
                  <a:lnTo>
                    <a:pt x="188527" y="250"/>
                  </a:lnTo>
                  <a:lnTo>
                    <a:pt x="172364" y="1029"/>
                  </a:lnTo>
                  <a:lnTo>
                    <a:pt x="156365" y="2265"/>
                  </a:lnTo>
                  <a:lnTo>
                    <a:pt x="140660" y="3885"/>
                  </a:lnTo>
                  <a:lnTo>
                    <a:pt x="127823" y="115517"/>
                  </a:lnTo>
                  <a:lnTo>
                    <a:pt x="139897" y="113607"/>
                  </a:lnTo>
                  <a:lnTo>
                    <a:pt x="151740" y="112065"/>
                  </a:lnTo>
                  <a:lnTo>
                    <a:pt x="163682" y="110881"/>
                  </a:lnTo>
                  <a:lnTo>
                    <a:pt x="176050" y="110047"/>
                  </a:lnTo>
                  <a:lnTo>
                    <a:pt x="189173" y="109553"/>
                  </a:lnTo>
                  <a:lnTo>
                    <a:pt x="203378" y="109391"/>
                  </a:lnTo>
                  <a:lnTo>
                    <a:pt x="209750" y="109422"/>
                  </a:lnTo>
                  <a:lnTo>
                    <a:pt x="223443" y="109728"/>
                  </a:lnTo>
                  <a:lnTo>
                    <a:pt x="236194" y="110369"/>
                  </a:lnTo>
                  <a:lnTo>
                    <a:pt x="248334" y="111355"/>
                  </a:lnTo>
                  <a:lnTo>
                    <a:pt x="260191" y="112694"/>
                  </a:lnTo>
                  <a:lnTo>
                    <a:pt x="272094" y="114396"/>
                  </a:lnTo>
                  <a:lnTo>
                    <a:pt x="284372" y="116470"/>
                  </a:lnTo>
                  <a:lnTo>
                    <a:pt x="297354" y="118925"/>
                  </a:lnTo>
                  <a:lnTo>
                    <a:pt x="297341" y="161931"/>
                  </a:lnTo>
                  <a:lnTo>
                    <a:pt x="293591" y="150349"/>
                  </a:lnTo>
                  <a:lnTo>
                    <a:pt x="284134" y="137643"/>
                  </a:lnTo>
                  <a:lnTo>
                    <a:pt x="273420" y="132021"/>
                  </a:lnTo>
                  <a:lnTo>
                    <a:pt x="264330" y="130754"/>
                  </a:lnTo>
                  <a:lnTo>
                    <a:pt x="254860" y="130754"/>
                  </a:lnTo>
                  <a:lnTo>
                    <a:pt x="247304" y="134748"/>
                  </a:lnTo>
                  <a:lnTo>
                    <a:pt x="245352" y="135864"/>
                  </a:lnTo>
                  <a:lnTo>
                    <a:pt x="109416" y="227416"/>
                  </a:lnTo>
                  <a:lnTo>
                    <a:pt x="109416" y="118925"/>
                  </a:lnTo>
                  <a:lnTo>
                    <a:pt x="96613" y="10324"/>
                  </a:lnTo>
                  <a:lnTo>
                    <a:pt x="83388" y="12755"/>
                  </a:lnTo>
                  <a:lnTo>
                    <a:pt x="71108" y="15206"/>
                  </a:lnTo>
                  <a:lnTo>
                    <a:pt x="49905" y="19883"/>
                  </a:lnTo>
                  <a:lnTo>
                    <a:pt x="34046" y="23773"/>
                  </a:lnTo>
                  <a:lnTo>
                    <a:pt x="9366" y="36842"/>
                  </a:lnTo>
                  <a:lnTo>
                    <a:pt x="367" y="62137"/>
                  </a:lnTo>
                  <a:lnTo>
                    <a:pt x="0" y="468868"/>
                  </a:lnTo>
                  <a:lnTo>
                    <a:pt x="2486" y="480872"/>
                  </a:lnTo>
                  <a:lnTo>
                    <a:pt x="11167" y="491298"/>
                  </a:lnTo>
                  <a:lnTo>
                    <a:pt x="24302" y="495227"/>
                  </a:lnTo>
                  <a:lnTo>
                    <a:pt x="28143" y="495227"/>
                  </a:lnTo>
                  <a:lnTo>
                    <a:pt x="43300" y="487517"/>
                  </a:lnTo>
                  <a:lnTo>
                    <a:pt x="59965" y="476473"/>
                  </a:lnTo>
                  <a:lnTo>
                    <a:pt x="79317" y="463615"/>
                  </a:lnTo>
                  <a:lnTo>
                    <a:pt x="107053" y="445168"/>
                  </a:lnTo>
                  <a:lnTo>
                    <a:pt x="124544" y="433530"/>
                  </a:lnTo>
                  <a:lnTo>
                    <a:pt x="144707" y="420112"/>
                  </a:lnTo>
                  <a:lnTo>
                    <a:pt x="167732" y="404786"/>
                  </a:lnTo>
                  <a:lnTo>
                    <a:pt x="193811" y="387426"/>
                  </a:lnTo>
                  <a:lnTo>
                    <a:pt x="223137" y="367903"/>
                  </a:lnTo>
                  <a:lnTo>
                    <a:pt x="255902" y="346090"/>
                  </a:lnTo>
                  <a:lnTo>
                    <a:pt x="292296" y="321859"/>
                  </a:lnTo>
                  <a:lnTo>
                    <a:pt x="297328" y="318500"/>
                  </a:lnTo>
                  <a:lnTo>
                    <a:pt x="297316" y="442903"/>
                  </a:lnTo>
                  <a:lnTo>
                    <a:pt x="364162" y="487443"/>
                  </a:lnTo>
                  <a:lnTo>
                    <a:pt x="369334" y="492160"/>
                  </a:lnTo>
                  <a:lnTo>
                    <a:pt x="375635" y="494733"/>
                  </a:lnTo>
                  <a:lnTo>
                    <a:pt x="382100" y="494733"/>
                  </a:lnTo>
                  <a:lnTo>
                    <a:pt x="393169" y="492036"/>
                  </a:lnTo>
                  <a:lnTo>
                    <a:pt x="402781" y="482618"/>
                  </a:lnTo>
                  <a:lnTo>
                    <a:pt x="406402" y="468387"/>
                  </a:lnTo>
                  <a:lnTo>
                    <a:pt x="406389" y="62149"/>
                  </a:lnTo>
                  <a:lnTo>
                    <a:pt x="400182" y="40503"/>
                  </a:lnTo>
                  <a:lnTo>
                    <a:pt x="378322" y="25242"/>
                  </a:lnTo>
                  <a:lnTo>
                    <a:pt x="366181" y="22123"/>
                  </a:lnTo>
                  <a:lnTo>
                    <a:pt x="357637" y="20063"/>
                  </a:lnTo>
                  <a:close/>
                </a:path>
                <a:path w="406402" h="495227">
                  <a:moveTo>
                    <a:pt x="96613" y="10324"/>
                  </a:moveTo>
                  <a:lnTo>
                    <a:pt x="109416" y="118925"/>
                  </a:lnTo>
                  <a:lnTo>
                    <a:pt x="115190" y="117805"/>
                  </a:lnTo>
                  <a:lnTo>
                    <a:pt x="127823" y="115517"/>
                  </a:lnTo>
                  <a:lnTo>
                    <a:pt x="140660" y="3885"/>
                  </a:lnTo>
                  <a:lnTo>
                    <a:pt x="125380" y="5817"/>
                  </a:lnTo>
                  <a:lnTo>
                    <a:pt x="110654" y="7987"/>
                  </a:lnTo>
                  <a:lnTo>
                    <a:pt x="96613" y="10324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18"/>
            <p:cNvSpPr/>
            <p:nvPr/>
          </p:nvSpPr>
          <p:spPr>
            <a:xfrm>
              <a:off x="667083" y="657927"/>
              <a:ext cx="659082" cy="649097"/>
            </a:xfrm>
            <a:custGeom>
              <a:avLst/>
              <a:gdLst/>
              <a:ahLst/>
              <a:cxnLst/>
              <a:rect l="l" t="t" r="r" b="b"/>
              <a:pathLst>
                <a:path w="659082" h="649097">
                  <a:moveTo>
                    <a:pt x="550173" y="354317"/>
                  </a:moveTo>
                  <a:lnTo>
                    <a:pt x="547783" y="379963"/>
                  </a:lnTo>
                  <a:lnTo>
                    <a:pt x="540694" y="404148"/>
                  </a:lnTo>
                  <a:lnTo>
                    <a:pt x="529028" y="426774"/>
                  </a:lnTo>
                  <a:lnTo>
                    <a:pt x="512909" y="447741"/>
                  </a:lnTo>
                  <a:lnTo>
                    <a:pt x="492459" y="466951"/>
                  </a:lnTo>
                  <a:lnTo>
                    <a:pt x="467801" y="484306"/>
                  </a:lnTo>
                  <a:lnTo>
                    <a:pt x="439057" y="499707"/>
                  </a:lnTo>
                  <a:lnTo>
                    <a:pt x="406351" y="513056"/>
                  </a:lnTo>
                  <a:lnTo>
                    <a:pt x="388550" y="518929"/>
                  </a:lnTo>
                  <a:lnTo>
                    <a:pt x="369805" y="524253"/>
                  </a:lnTo>
                  <a:lnTo>
                    <a:pt x="350130" y="529014"/>
                  </a:lnTo>
                  <a:lnTo>
                    <a:pt x="329541" y="533200"/>
                  </a:lnTo>
                  <a:lnTo>
                    <a:pt x="308952" y="529014"/>
                  </a:lnTo>
                  <a:lnTo>
                    <a:pt x="289277" y="524253"/>
                  </a:lnTo>
                  <a:lnTo>
                    <a:pt x="270531" y="518929"/>
                  </a:lnTo>
                  <a:lnTo>
                    <a:pt x="252731" y="513056"/>
                  </a:lnTo>
                  <a:lnTo>
                    <a:pt x="235890" y="506644"/>
                  </a:lnTo>
                  <a:lnTo>
                    <a:pt x="205150" y="492257"/>
                  </a:lnTo>
                  <a:lnTo>
                    <a:pt x="178433" y="475867"/>
                  </a:lnTo>
                  <a:lnTo>
                    <a:pt x="155864" y="457572"/>
                  </a:lnTo>
                  <a:lnTo>
                    <a:pt x="137564" y="437471"/>
                  </a:lnTo>
                  <a:lnTo>
                    <a:pt x="123657" y="415662"/>
                  </a:lnTo>
                  <a:lnTo>
                    <a:pt x="114264" y="392244"/>
                  </a:lnTo>
                  <a:lnTo>
                    <a:pt x="109509" y="367316"/>
                  </a:lnTo>
                  <a:lnTo>
                    <a:pt x="108909" y="354317"/>
                  </a:lnTo>
                  <a:lnTo>
                    <a:pt x="108997" y="0"/>
                  </a:lnTo>
                  <a:lnTo>
                    <a:pt x="87738" y="8075"/>
                  </a:lnTo>
                  <a:lnTo>
                    <a:pt x="59152" y="19416"/>
                  </a:lnTo>
                  <a:lnTo>
                    <a:pt x="29368" y="32367"/>
                  </a:lnTo>
                  <a:lnTo>
                    <a:pt x="9686" y="44154"/>
                  </a:lnTo>
                  <a:lnTo>
                    <a:pt x="0" y="68489"/>
                  </a:lnTo>
                  <a:lnTo>
                    <a:pt x="0" y="354291"/>
                  </a:lnTo>
                  <a:lnTo>
                    <a:pt x="1294" y="379769"/>
                  </a:lnTo>
                  <a:lnTo>
                    <a:pt x="5079" y="404049"/>
                  </a:lnTo>
                  <a:lnTo>
                    <a:pt x="11202" y="427143"/>
                  </a:lnTo>
                  <a:lnTo>
                    <a:pt x="19512" y="449061"/>
                  </a:lnTo>
                  <a:lnTo>
                    <a:pt x="29858" y="469814"/>
                  </a:lnTo>
                  <a:lnTo>
                    <a:pt x="42090" y="489413"/>
                  </a:lnTo>
                  <a:lnTo>
                    <a:pt x="56057" y="507868"/>
                  </a:lnTo>
                  <a:lnTo>
                    <a:pt x="71607" y="525190"/>
                  </a:lnTo>
                  <a:lnTo>
                    <a:pt x="88589" y="541391"/>
                  </a:lnTo>
                  <a:lnTo>
                    <a:pt x="106853" y="556480"/>
                  </a:lnTo>
                  <a:lnTo>
                    <a:pt x="126248" y="570468"/>
                  </a:lnTo>
                  <a:lnTo>
                    <a:pt x="146622" y="583367"/>
                  </a:lnTo>
                  <a:lnTo>
                    <a:pt x="167825" y="595186"/>
                  </a:lnTo>
                  <a:lnTo>
                    <a:pt x="189705" y="605936"/>
                  </a:lnTo>
                  <a:lnTo>
                    <a:pt x="212113" y="615629"/>
                  </a:lnTo>
                  <a:lnTo>
                    <a:pt x="234896" y="624275"/>
                  </a:lnTo>
                  <a:lnTo>
                    <a:pt x="257903" y="631884"/>
                  </a:lnTo>
                  <a:lnTo>
                    <a:pt x="280985" y="638468"/>
                  </a:lnTo>
                  <a:lnTo>
                    <a:pt x="303989" y="644037"/>
                  </a:lnTo>
                  <a:lnTo>
                    <a:pt x="326765" y="648601"/>
                  </a:lnTo>
                  <a:lnTo>
                    <a:pt x="329541" y="649097"/>
                  </a:lnTo>
                  <a:lnTo>
                    <a:pt x="332317" y="648601"/>
                  </a:lnTo>
                  <a:lnTo>
                    <a:pt x="355093" y="644037"/>
                  </a:lnTo>
                  <a:lnTo>
                    <a:pt x="378097" y="638468"/>
                  </a:lnTo>
                  <a:lnTo>
                    <a:pt x="401179" y="631884"/>
                  </a:lnTo>
                  <a:lnTo>
                    <a:pt x="424186" y="624275"/>
                  </a:lnTo>
                  <a:lnTo>
                    <a:pt x="446969" y="615629"/>
                  </a:lnTo>
                  <a:lnTo>
                    <a:pt x="469376" y="605936"/>
                  </a:lnTo>
                  <a:lnTo>
                    <a:pt x="491257" y="595186"/>
                  </a:lnTo>
                  <a:lnTo>
                    <a:pt x="512460" y="583367"/>
                  </a:lnTo>
                  <a:lnTo>
                    <a:pt x="532834" y="570468"/>
                  </a:lnTo>
                  <a:lnTo>
                    <a:pt x="552228" y="556480"/>
                  </a:lnTo>
                  <a:lnTo>
                    <a:pt x="570492" y="541391"/>
                  </a:lnTo>
                  <a:lnTo>
                    <a:pt x="587475" y="525190"/>
                  </a:lnTo>
                  <a:lnTo>
                    <a:pt x="603025" y="507868"/>
                  </a:lnTo>
                  <a:lnTo>
                    <a:pt x="616991" y="489413"/>
                  </a:lnTo>
                  <a:lnTo>
                    <a:pt x="629223" y="469814"/>
                  </a:lnTo>
                  <a:lnTo>
                    <a:pt x="639570" y="449061"/>
                  </a:lnTo>
                  <a:lnTo>
                    <a:pt x="647880" y="427143"/>
                  </a:lnTo>
                  <a:lnTo>
                    <a:pt x="654002" y="404049"/>
                  </a:lnTo>
                  <a:lnTo>
                    <a:pt x="657787" y="379769"/>
                  </a:lnTo>
                  <a:lnTo>
                    <a:pt x="659082" y="354291"/>
                  </a:lnTo>
                  <a:lnTo>
                    <a:pt x="659082" y="68489"/>
                  </a:lnTo>
                  <a:lnTo>
                    <a:pt x="651882" y="47044"/>
                  </a:lnTo>
                  <a:lnTo>
                    <a:pt x="628787" y="31934"/>
                  </a:lnTo>
                  <a:lnTo>
                    <a:pt x="598956" y="19015"/>
                  </a:lnTo>
                  <a:lnTo>
                    <a:pt x="575721" y="9753"/>
                  </a:lnTo>
                  <a:lnTo>
                    <a:pt x="550085" y="0"/>
                  </a:lnTo>
                  <a:lnTo>
                    <a:pt x="550173" y="354317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19"/>
            <p:cNvSpPr/>
            <p:nvPr/>
          </p:nvSpPr>
          <p:spPr>
            <a:xfrm>
              <a:off x="808932" y="726103"/>
              <a:ext cx="267905" cy="335021"/>
            </a:xfrm>
            <a:custGeom>
              <a:avLst/>
              <a:gdLst/>
              <a:ahLst/>
              <a:cxnLst/>
              <a:rect l="l" t="t" r="r" b="b"/>
              <a:pathLst>
                <a:path w="267905" h="335021">
                  <a:moveTo>
                    <a:pt x="267905" y="162184"/>
                  </a:moveTo>
                  <a:lnTo>
                    <a:pt x="267905" y="35652"/>
                  </a:lnTo>
                  <a:lnTo>
                    <a:pt x="266432" y="18954"/>
                  </a:lnTo>
                  <a:lnTo>
                    <a:pt x="261149" y="6102"/>
                  </a:lnTo>
                  <a:lnTo>
                    <a:pt x="253787" y="655"/>
                  </a:lnTo>
                  <a:lnTo>
                    <a:pt x="246213" y="0"/>
                  </a:lnTo>
                  <a:lnTo>
                    <a:pt x="240298" y="1523"/>
                  </a:lnTo>
                  <a:lnTo>
                    <a:pt x="237911" y="2611"/>
                  </a:lnTo>
                  <a:lnTo>
                    <a:pt x="0" y="162856"/>
                  </a:lnTo>
                  <a:lnTo>
                    <a:pt x="0" y="330913"/>
                  </a:lnTo>
                  <a:lnTo>
                    <a:pt x="6503" y="335021"/>
                  </a:lnTo>
                  <a:lnTo>
                    <a:pt x="12879" y="331875"/>
                  </a:lnTo>
                  <a:lnTo>
                    <a:pt x="28607" y="321447"/>
                  </a:lnTo>
                  <a:lnTo>
                    <a:pt x="39680" y="314087"/>
                  </a:lnTo>
                  <a:lnTo>
                    <a:pt x="53032" y="305206"/>
                  </a:lnTo>
                  <a:lnTo>
                    <a:pt x="68284" y="295060"/>
                  </a:lnTo>
                  <a:lnTo>
                    <a:pt x="85053" y="283902"/>
                  </a:lnTo>
                  <a:lnTo>
                    <a:pt x="102961" y="271986"/>
                  </a:lnTo>
                  <a:lnTo>
                    <a:pt x="121624" y="259564"/>
                  </a:lnTo>
                  <a:lnTo>
                    <a:pt x="140663" y="246892"/>
                  </a:lnTo>
                  <a:lnTo>
                    <a:pt x="159697" y="234223"/>
                  </a:lnTo>
                  <a:lnTo>
                    <a:pt x="178344" y="221810"/>
                  </a:lnTo>
                  <a:lnTo>
                    <a:pt x="196224" y="209907"/>
                  </a:lnTo>
                  <a:lnTo>
                    <a:pt x="212956" y="198768"/>
                  </a:lnTo>
                  <a:lnTo>
                    <a:pt x="228159" y="188647"/>
                  </a:lnTo>
                  <a:lnTo>
                    <a:pt x="241452" y="179797"/>
                  </a:lnTo>
                  <a:lnTo>
                    <a:pt x="252454" y="172472"/>
                  </a:lnTo>
                  <a:lnTo>
                    <a:pt x="266061" y="163412"/>
                  </a:lnTo>
                  <a:lnTo>
                    <a:pt x="267905" y="162184"/>
                  </a:lnTo>
                  <a:close/>
                </a:path>
              </a:pathLst>
            </a:custGeom>
            <a:solidFill>
              <a:srgbClr val="D4242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20"/>
            <p:cNvSpPr/>
            <p:nvPr/>
          </p:nvSpPr>
          <p:spPr>
            <a:xfrm>
              <a:off x="809297" y="595185"/>
              <a:ext cx="374659" cy="462459"/>
            </a:xfrm>
            <a:custGeom>
              <a:avLst/>
              <a:gdLst/>
              <a:ahLst/>
              <a:cxnLst/>
              <a:rect l="l" t="t" r="r" b="b"/>
              <a:pathLst>
                <a:path w="374659" h="462459">
                  <a:moveTo>
                    <a:pt x="146880" y="79527"/>
                  </a:moveTo>
                  <a:lnTo>
                    <a:pt x="159466" y="78688"/>
                  </a:lnTo>
                  <a:lnTo>
                    <a:pt x="172861" y="78181"/>
                  </a:lnTo>
                  <a:lnTo>
                    <a:pt x="187329" y="78011"/>
                  </a:lnTo>
                  <a:lnTo>
                    <a:pt x="197433" y="78091"/>
                  </a:lnTo>
                  <a:lnTo>
                    <a:pt x="211133" y="78494"/>
                  </a:lnTo>
                  <a:lnTo>
                    <a:pt x="223943" y="79231"/>
                  </a:lnTo>
                  <a:lnTo>
                    <a:pt x="236129" y="80298"/>
                  </a:lnTo>
                  <a:lnTo>
                    <a:pt x="247955" y="81689"/>
                  </a:lnTo>
                  <a:lnTo>
                    <a:pt x="259688" y="83400"/>
                  </a:lnTo>
                  <a:lnTo>
                    <a:pt x="271594" y="85427"/>
                  </a:lnTo>
                  <a:lnTo>
                    <a:pt x="283938" y="87766"/>
                  </a:lnTo>
                  <a:lnTo>
                    <a:pt x="296986" y="90411"/>
                  </a:lnTo>
                  <a:lnTo>
                    <a:pt x="296948" y="418814"/>
                  </a:lnTo>
                  <a:lnTo>
                    <a:pt x="357963" y="459449"/>
                  </a:lnTo>
                  <a:lnTo>
                    <a:pt x="359577" y="460904"/>
                  </a:lnTo>
                  <a:lnTo>
                    <a:pt x="369729" y="462459"/>
                  </a:lnTo>
                  <a:lnTo>
                    <a:pt x="374659" y="452691"/>
                  </a:lnTo>
                  <a:lnTo>
                    <a:pt x="374547" y="44040"/>
                  </a:lnTo>
                  <a:lnTo>
                    <a:pt x="358204" y="24697"/>
                  </a:lnTo>
                  <a:lnTo>
                    <a:pt x="335985" y="19167"/>
                  </a:lnTo>
                  <a:lnTo>
                    <a:pt x="314051" y="14383"/>
                  </a:lnTo>
                  <a:lnTo>
                    <a:pt x="288865" y="9646"/>
                  </a:lnTo>
                  <a:lnTo>
                    <a:pt x="261273" y="5411"/>
                  </a:lnTo>
                  <a:lnTo>
                    <a:pt x="232123" y="2132"/>
                  </a:lnTo>
                  <a:lnTo>
                    <a:pt x="202262" y="263"/>
                  </a:lnTo>
                  <a:lnTo>
                    <a:pt x="187329" y="0"/>
                  </a:lnTo>
                  <a:lnTo>
                    <a:pt x="178446" y="97"/>
                  </a:lnTo>
                  <a:lnTo>
                    <a:pt x="148543" y="1625"/>
                  </a:lnTo>
                  <a:lnTo>
                    <a:pt x="119181" y="4655"/>
                  </a:lnTo>
                  <a:lnTo>
                    <a:pt x="91208" y="8733"/>
                  </a:lnTo>
                  <a:lnTo>
                    <a:pt x="65467" y="13405"/>
                  </a:lnTo>
                  <a:lnTo>
                    <a:pt x="42807" y="18216"/>
                  </a:lnTo>
                  <a:lnTo>
                    <a:pt x="24072" y="22710"/>
                  </a:lnTo>
                  <a:lnTo>
                    <a:pt x="4112" y="32767"/>
                  </a:lnTo>
                  <a:lnTo>
                    <a:pt x="0" y="46466"/>
                  </a:lnTo>
                  <a:lnTo>
                    <a:pt x="0" y="293282"/>
                  </a:lnTo>
                  <a:lnTo>
                    <a:pt x="77672" y="240982"/>
                  </a:lnTo>
                  <a:lnTo>
                    <a:pt x="77659" y="90411"/>
                  </a:lnTo>
                  <a:lnTo>
                    <a:pt x="86758" y="88552"/>
                  </a:lnTo>
                  <a:lnTo>
                    <a:pt x="99293" y="86119"/>
                  </a:lnTo>
                  <a:lnTo>
                    <a:pt x="111308" y="83995"/>
                  </a:lnTo>
                  <a:lnTo>
                    <a:pt x="123066" y="82185"/>
                  </a:lnTo>
                  <a:lnTo>
                    <a:pt x="134835" y="80694"/>
                  </a:lnTo>
                  <a:lnTo>
                    <a:pt x="146880" y="79527"/>
                  </a:lnTo>
                  <a:close/>
                </a:path>
              </a:pathLst>
            </a:custGeom>
            <a:solidFill>
              <a:srgbClr val="F8B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21"/>
            <p:cNvSpPr/>
            <p:nvPr/>
          </p:nvSpPr>
          <p:spPr>
            <a:xfrm>
              <a:off x="682767" y="680662"/>
              <a:ext cx="627707" cy="610415"/>
            </a:xfrm>
            <a:custGeom>
              <a:avLst/>
              <a:gdLst/>
              <a:ahLst/>
              <a:cxnLst/>
              <a:rect l="l" t="t" r="r" b="b"/>
              <a:pathLst>
                <a:path w="627707" h="610415">
                  <a:moveTo>
                    <a:pt x="109927" y="424731"/>
                  </a:moveTo>
                  <a:lnTo>
                    <a:pt x="95247" y="402086"/>
                  </a:lnTo>
                  <a:lnTo>
                    <a:pt x="85180" y="378774"/>
                  </a:lnTo>
                  <a:lnTo>
                    <a:pt x="79388" y="355154"/>
                  </a:lnTo>
                  <a:lnTo>
                    <a:pt x="77533" y="331585"/>
                  </a:lnTo>
                  <a:lnTo>
                    <a:pt x="77622" y="0"/>
                  </a:lnTo>
                  <a:lnTo>
                    <a:pt x="74543" y="1182"/>
                  </a:lnTo>
                  <a:lnTo>
                    <a:pt x="51751" y="10243"/>
                  </a:lnTo>
                  <a:lnTo>
                    <a:pt x="21352" y="23364"/>
                  </a:lnTo>
                  <a:lnTo>
                    <a:pt x="0" y="37947"/>
                  </a:lnTo>
                  <a:lnTo>
                    <a:pt x="0" y="331560"/>
                  </a:lnTo>
                  <a:lnTo>
                    <a:pt x="1428" y="357750"/>
                  </a:lnTo>
                  <a:lnTo>
                    <a:pt x="5576" y="382447"/>
                  </a:lnTo>
                  <a:lnTo>
                    <a:pt x="12242" y="405685"/>
                  </a:lnTo>
                  <a:lnTo>
                    <a:pt x="21223" y="427497"/>
                  </a:lnTo>
                  <a:lnTo>
                    <a:pt x="32315" y="447917"/>
                  </a:lnTo>
                  <a:lnTo>
                    <a:pt x="45314" y="466981"/>
                  </a:lnTo>
                  <a:lnTo>
                    <a:pt x="60019" y="484721"/>
                  </a:lnTo>
                  <a:lnTo>
                    <a:pt x="76224" y="501172"/>
                  </a:lnTo>
                  <a:lnTo>
                    <a:pt x="93729" y="516368"/>
                  </a:lnTo>
                  <a:lnTo>
                    <a:pt x="112328" y="530342"/>
                  </a:lnTo>
                  <a:lnTo>
                    <a:pt x="131820" y="543130"/>
                  </a:lnTo>
                  <a:lnTo>
                    <a:pt x="152000" y="554764"/>
                  </a:lnTo>
                  <a:lnTo>
                    <a:pt x="172666" y="565280"/>
                  </a:lnTo>
                  <a:lnTo>
                    <a:pt x="193615" y="574710"/>
                  </a:lnTo>
                  <a:lnTo>
                    <a:pt x="214642" y="583090"/>
                  </a:lnTo>
                  <a:lnTo>
                    <a:pt x="235546" y="590452"/>
                  </a:lnTo>
                  <a:lnTo>
                    <a:pt x="256123" y="596832"/>
                  </a:lnTo>
                  <a:lnTo>
                    <a:pt x="295483" y="606779"/>
                  </a:lnTo>
                  <a:lnTo>
                    <a:pt x="313859" y="610415"/>
                  </a:lnTo>
                  <a:lnTo>
                    <a:pt x="332234" y="606779"/>
                  </a:lnTo>
                  <a:lnTo>
                    <a:pt x="371591" y="596832"/>
                  </a:lnTo>
                  <a:lnTo>
                    <a:pt x="392166" y="590452"/>
                  </a:lnTo>
                  <a:lnTo>
                    <a:pt x="413069" y="583090"/>
                  </a:lnTo>
                  <a:lnTo>
                    <a:pt x="434096" y="574710"/>
                  </a:lnTo>
                  <a:lnTo>
                    <a:pt x="455043" y="565280"/>
                  </a:lnTo>
                  <a:lnTo>
                    <a:pt x="475709" y="554764"/>
                  </a:lnTo>
                  <a:lnTo>
                    <a:pt x="495889" y="543130"/>
                  </a:lnTo>
                  <a:lnTo>
                    <a:pt x="515380" y="530342"/>
                  </a:lnTo>
                  <a:lnTo>
                    <a:pt x="533979" y="516368"/>
                  </a:lnTo>
                  <a:lnTo>
                    <a:pt x="551483" y="501172"/>
                  </a:lnTo>
                  <a:lnTo>
                    <a:pt x="567688" y="484721"/>
                  </a:lnTo>
                  <a:lnTo>
                    <a:pt x="582392" y="466981"/>
                  </a:lnTo>
                  <a:lnTo>
                    <a:pt x="595392" y="447917"/>
                  </a:lnTo>
                  <a:lnTo>
                    <a:pt x="606483" y="427497"/>
                  </a:lnTo>
                  <a:lnTo>
                    <a:pt x="615464" y="405685"/>
                  </a:lnTo>
                  <a:lnTo>
                    <a:pt x="622130" y="382447"/>
                  </a:lnTo>
                  <a:lnTo>
                    <a:pt x="626279" y="357750"/>
                  </a:lnTo>
                  <a:lnTo>
                    <a:pt x="627707" y="331560"/>
                  </a:lnTo>
                  <a:lnTo>
                    <a:pt x="627707" y="37947"/>
                  </a:lnTo>
                  <a:lnTo>
                    <a:pt x="607791" y="24037"/>
                  </a:lnTo>
                  <a:lnTo>
                    <a:pt x="577479" y="10865"/>
                  </a:lnTo>
                  <a:lnTo>
                    <a:pt x="553874" y="1453"/>
                  </a:lnTo>
                  <a:lnTo>
                    <a:pt x="550097" y="0"/>
                  </a:lnTo>
                  <a:lnTo>
                    <a:pt x="550173" y="331585"/>
                  </a:lnTo>
                  <a:lnTo>
                    <a:pt x="549717" y="343340"/>
                  </a:lnTo>
                  <a:lnTo>
                    <a:pt x="545936" y="366980"/>
                  </a:lnTo>
                  <a:lnTo>
                    <a:pt x="538050" y="390491"/>
                  </a:lnTo>
                  <a:lnTo>
                    <a:pt x="525721" y="413514"/>
                  </a:lnTo>
                  <a:lnTo>
                    <a:pt x="508608" y="435690"/>
                  </a:lnTo>
                  <a:lnTo>
                    <a:pt x="498153" y="446348"/>
                  </a:lnTo>
                  <a:lnTo>
                    <a:pt x="486374" y="456659"/>
                  </a:lnTo>
                  <a:lnTo>
                    <a:pt x="473231" y="466578"/>
                  </a:lnTo>
                  <a:lnTo>
                    <a:pt x="458680" y="476060"/>
                  </a:lnTo>
                  <a:lnTo>
                    <a:pt x="442680" y="485061"/>
                  </a:lnTo>
                  <a:lnTo>
                    <a:pt x="425187" y="493535"/>
                  </a:lnTo>
                  <a:lnTo>
                    <a:pt x="406160" y="501437"/>
                  </a:lnTo>
                  <a:lnTo>
                    <a:pt x="385556" y="508723"/>
                  </a:lnTo>
                  <a:lnTo>
                    <a:pt x="363333" y="515347"/>
                  </a:lnTo>
                  <a:lnTo>
                    <a:pt x="339448" y="521265"/>
                  </a:lnTo>
                  <a:lnTo>
                    <a:pt x="313859" y="526431"/>
                  </a:lnTo>
                  <a:lnTo>
                    <a:pt x="288271" y="521265"/>
                  </a:lnTo>
                  <a:lnTo>
                    <a:pt x="264386" y="515347"/>
                  </a:lnTo>
                  <a:lnTo>
                    <a:pt x="242162" y="508723"/>
                  </a:lnTo>
                  <a:lnTo>
                    <a:pt x="221558" y="501437"/>
                  </a:lnTo>
                  <a:lnTo>
                    <a:pt x="202530" y="493535"/>
                  </a:lnTo>
                  <a:lnTo>
                    <a:pt x="185036" y="485061"/>
                  </a:lnTo>
                  <a:lnTo>
                    <a:pt x="169035" y="476060"/>
                  </a:lnTo>
                  <a:lnTo>
                    <a:pt x="154483" y="466578"/>
                  </a:lnTo>
                  <a:lnTo>
                    <a:pt x="141339" y="456659"/>
                  </a:lnTo>
                  <a:lnTo>
                    <a:pt x="129560" y="446348"/>
                  </a:lnTo>
                  <a:lnTo>
                    <a:pt x="119103" y="435690"/>
                  </a:lnTo>
                  <a:lnTo>
                    <a:pt x="109927" y="424731"/>
                  </a:lnTo>
                  <a:close/>
                </a:path>
              </a:pathLst>
            </a:custGeom>
            <a:solidFill>
              <a:srgbClr val="F8B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16"/>
            <p:cNvSpPr/>
            <p:nvPr/>
          </p:nvSpPr>
          <p:spPr>
            <a:xfrm>
              <a:off x="1544850" y="738231"/>
              <a:ext cx="2519904" cy="395359"/>
            </a:xfrm>
            <a:custGeom>
              <a:avLst/>
              <a:gdLst/>
              <a:ahLst/>
              <a:cxnLst/>
              <a:rect l="l" t="t" r="r" b="b"/>
              <a:pathLst>
                <a:path w="2519904" h="395359">
                  <a:moveTo>
                    <a:pt x="503966" y="395359"/>
                  </a:moveTo>
                  <a:lnTo>
                    <a:pt x="512117" y="395359"/>
                  </a:lnTo>
                  <a:lnTo>
                    <a:pt x="515705" y="392304"/>
                  </a:lnTo>
                  <a:lnTo>
                    <a:pt x="515705" y="271830"/>
                  </a:lnTo>
                  <a:lnTo>
                    <a:pt x="512117" y="268800"/>
                  </a:lnTo>
                  <a:lnTo>
                    <a:pt x="503953" y="268800"/>
                  </a:lnTo>
                  <a:lnTo>
                    <a:pt x="500391" y="271830"/>
                  </a:lnTo>
                  <a:lnTo>
                    <a:pt x="500391" y="392304"/>
                  </a:lnTo>
                  <a:lnTo>
                    <a:pt x="503966" y="395359"/>
                  </a:lnTo>
                  <a:close/>
                </a:path>
                <a:path w="2519904" h="395359">
                  <a:moveTo>
                    <a:pt x="410805" y="274611"/>
                  </a:moveTo>
                  <a:lnTo>
                    <a:pt x="400725" y="283185"/>
                  </a:lnTo>
                  <a:lnTo>
                    <a:pt x="394243" y="295273"/>
                  </a:lnTo>
                  <a:lnTo>
                    <a:pt x="391951" y="310628"/>
                  </a:lnTo>
                  <a:lnTo>
                    <a:pt x="391951" y="353519"/>
                  </a:lnTo>
                  <a:lnTo>
                    <a:pt x="393076" y="364431"/>
                  </a:lnTo>
                  <a:lnTo>
                    <a:pt x="398344" y="377496"/>
                  </a:lnTo>
                  <a:lnTo>
                    <a:pt x="407390" y="387213"/>
                  </a:lnTo>
                  <a:lnTo>
                    <a:pt x="419624" y="393271"/>
                  </a:lnTo>
                  <a:lnTo>
                    <a:pt x="434458" y="395359"/>
                  </a:lnTo>
                  <a:lnTo>
                    <a:pt x="436490" y="395324"/>
                  </a:lnTo>
                  <a:lnTo>
                    <a:pt x="449116" y="393353"/>
                  </a:lnTo>
                  <a:lnTo>
                    <a:pt x="460851" y="387879"/>
                  </a:lnTo>
                  <a:lnTo>
                    <a:pt x="464667" y="384290"/>
                  </a:lnTo>
                  <a:lnTo>
                    <a:pt x="464667" y="377064"/>
                  </a:lnTo>
                  <a:lnTo>
                    <a:pt x="461041" y="374224"/>
                  </a:lnTo>
                  <a:lnTo>
                    <a:pt x="455527" y="374224"/>
                  </a:lnTo>
                  <a:lnTo>
                    <a:pt x="451952" y="375949"/>
                  </a:lnTo>
                  <a:lnTo>
                    <a:pt x="446336" y="379092"/>
                  </a:lnTo>
                  <a:lnTo>
                    <a:pt x="440771" y="380893"/>
                  </a:lnTo>
                  <a:lnTo>
                    <a:pt x="434458" y="380893"/>
                  </a:lnTo>
                  <a:lnTo>
                    <a:pt x="419965" y="377660"/>
                  </a:lnTo>
                  <a:lnTo>
                    <a:pt x="410588" y="368501"/>
                  </a:lnTo>
                  <a:lnTo>
                    <a:pt x="407252" y="354191"/>
                  </a:lnTo>
                  <a:lnTo>
                    <a:pt x="407252" y="309930"/>
                  </a:lnTo>
                  <a:lnTo>
                    <a:pt x="410556" y="295702"/>
                  </a:lnTo>
                  <a:lnTo>
                    <a:pt x="419909" y="286521"/>
                  </a:lnTo>
                  <a:lnTo>
                    <a:pt x="434458" y="283267"/>
                  </a:lnTo>
                  <a:lnTo>
                    <a:pt x="441125" y="283267"/>
                  </a:lnTo>
                  <a:lnTo>
                    <a:pt x="446476" y="284864"/>
                  </a:lnTo>
                  <a:lnTo>
                    <a:pt x="453308" y="288693"/>
                  </a:lnTo>
                  <a:lnTo>
                    <a:pt x="460736" y="289974"/>
                  </a:lnTo>
                  <a:lnTo>
                    <a:pt x="464667" y="287070"/>
                  </a:lnTo>
                  <a:lnTo>
                    <a:pt x="464667" y="279261"/>
                  </a:lnTo>
                  <a:lnTo>
                    <a:pt x="462398" y="277282"/>
                  </a:lnTo>
                  <a:lnTo>
                    <a:pt x="459520" y="275659"/>
                  </a:lnTo>
                  <a:lnTo>
                    <a:pt x="447557" y="270647"/>
                  </a:lnTo>
                  <a:lnTo>
                    <a:pt x="434458" y="268800"/>
                  </a:lnTo>
                  <a:lnTo>
                    <a:pt x="423892" y="269798"/>
                  </a:lnTo>
                  <a:lnTo>
                    <a:pt x="410805" y="274611"/>
                  </a:lnTo>
                  <a:close/>
                </a:path>
                <a:path w="2519904" h="395359">
                  <a:moveTo>
                    <a:pt x="509404" y="12425"/>
                  </a:moveTo>
                  <a:lnTo>
                    <a:pt x="506755" y="9711"/>
                  </a:lnTo>
                  <a:lnTo>
                    <a:pt x="503345" y="8799"/>
                  </a:lnTo>
                  <a:lnTo>
                    <a:pt x="498054" y="7346"/>
                  </a:lnTo>
                  <a:lnTo>
                    <a:pt x="487276" y="4623"/>
                  </a:lnTo>
                  <a:lnTo>
                    <a:pt x="473978" y="2305"/>
                  </a:lnTo>
                  <a:lnTo>
                    <a:pt x="458176" y="1319"/>
                  </a:lnTo>
                  <a:lnTo>
                    <a:pt x="457764" y="1320"/>
                  </a:lnTo>
                  <a:lnTo>
                    <a:pt x="443065" y="2225"/>
                  </a:lnTo>
                  <a:lnTo>
                    <a:pt x="430517" y="4316"/>
                  </a:lnTo>
                  <a:lnTo>
                    <a:pt x="420145" y="6847"/>
                  </a:lnTo>
                  <a:lnTo>
                    <a:pt x="419883" y="6777"/>
                  </a:lnTo>
                  <a:lnTo>
                    <a:pt x="409452" y="4250"/>
                  </a:lnTo>
                  <a:lnTo>
                    <a:pt x="396849" y="2182"/>
                  </a:lnTo>
                  <a:lnTo>
                    <a:pt x="382088" y="1319"/>
                  </a:lnTo>
                  <a:lnTo>
                    <a:pt x="372247" y="1704"/>
                  </a:lnTo>
                  <a:lnTo>
                    <a:pt x="357958" y="3606"/>
                  </a:lnTo>
                  <a:lnTo>
                    <a:pt x="346180" y="6281"/>
                  </a:lnTo>
                  <a:lnTo>
                    <a:pt x="336932" y="8799"/>
                  </a:lnTo>
                  <a:lnTo>
                    <a:pt x="333522" y="9711"/>
                  </a:lnTo>
                  <a:lnTo>
                    <a:pt x="330873" y="12412"/>
                  </a:lnTo>
                  <a:lnTo>
                    <a:pt x="330873" y="152500"/>
                  </a:lnTo>
                  <a:lnTo>
                    <a:pt x="336781" y="158395"/>
                  </a:lnTo>
                  <a:lnTo>
                    <a:pt x="350978" y="158395"/>
                  </a:lnTo>
                  <a:lnTo>
                    <a:pt x="356657" y="153057"/>
                  </a:lnTo>
                  <a:lnTo>
                    <a:pt x="357204" y="146274"/>
                  </a:lnTo>
                  <a:lnTo>
                    <a:pt x="357204" y="31240"/>
                  </a:lnTo>
                  <a:lnTo>
                    <a:pt x="369512" y="27779"/>
                  </a:lnTo>
                  <a:lnTo>
                    <a:pt x="394663" y="27779"/>
                  </a:lnTo>
                  <a:lnTo>
                    <a:pt x="406948" y="31240"/>
                  </a:lnTo>
                  <a:lnTo>
                    <a:pt x="407012" y="152500"/>
                  </a:lnTo>
                  <a:lnTo>
                    <a:pt x="412918" y="158395"/>
                  </a:lnTo>
                  <a:lnTo>
                    <a:pt x="420196" y="158395"/>
                  </a:lnTo>
                  <a:lnTo>
                    <a:pt x="423111" y="158128"/>
                  </a:lnTo>
                  <a:lnTo>
                    <a:pt x="426369" y="156886"/>
                  </a:lnTo>
                  <a:lnTo>
                    <a:pt x="429031" y="154997"/>
                  </a:lnTo>
                  <a:lnTo>
                    <a:pt x="431719" y="152170"/>
                  </a:lnTo>
                  <a:lnTo>
                    <a:pt x="432105" y="151384"/>
                  </a:lnTo>
                  <a:lnTo>
                    <a:pt x="433039" y="149367"/>
                  </a:lnTo>
                  <a:lnTo>
                    <a:pt x="433085" y="148902"/>
                  </a:lnTo>
                  <a:lnTo>
                    <a:pt x="433290" y="146274"/>
                  </a:lnTo>
                  <a:lnTo>
                    <a:pt x="433303" y="31240"/>
                  </a:lnTo>
                  <a:lnTo>
                    <a:pt x="445601" y="27779"/>
                  </a:lnTo>
                  <a:lnTo>
                    <a:pt x="470752" y="27779"/>
                  </a:lnTo>
                  <a:lnTo>
                    <a:pt x="483036" y="31240"/>
                  </a:lnTo>
                  <a:lnTo>
                    <a:pt x="483099" y="152500"/>
                  </a:lnTo>
                  <a:lnTo>
                    <a:pt x="489007" y="158395"/>
                  </a:lnTo>
                  <a:lnTo>
                    <a:pt x="503104" y="158395"/>
                  </a:lnTo>
                  <a:lnTo>
                    <a:pt x="508720" y="153210"/>
                  </a:lnTo>
                  <a:lnTo>
                    <a:pt x="509404" y="146565"/>
                  </a:lnTo>
                  <a:lnTo>
                    <a:pt x="509404" y="12425"/>
                  </a:lnTo>
                  <a:close/>
                </a:path>
                <a:path w="2519904" h="395359">
                  <a:moveTo>
                    <a:pt x="285894" y="381704"/>
                  </a:moveTo>
                  <a:lnTo>
                    <a:pt x="285894" y="385013"/>
                  </a:lnTo>
                  <a:lnTo>
                    <a:pt x="287567" y="387271"/>
                  </a:lnTo>
                  <a:lnTo>
                    <a:pt x="290635" y="388702"/>
                  </a:lnTo>
                  <a:lnTo>
                    <a:pt x="296503" y="391087"/>
                  </a:lnTo>
                  <a:lnTo>
                    <a:pt x="308614" y="394277"/>
                  </a:lnTo>
                  <a:lnTo>
                    <a:pt x="321745" y="395359"/>
                  </a:lnTo>
                  <a:lnTo>
                    <a:pt x="336016" y="393198"/>
                  </a:lnTo>
                  <a:lnTo>
                    <a:pt x="348190" y="386722"/>
                  </a:lnTo>
                  <a:lnTo>
                    <a:pt x="356546" y="376200"/>
                  </a:lnTo>
                  <a:lnTo>
                    <a:pt x="359650" y="361900"/>
                  </a:lnTo>
                  <a:lnTo>
                    <a:pt x="359423" y="357441"/>
                  </a:lnTo>
                  <a:lnTo>
                    <a:pt x="354776" y="343594"/>
                  </a:lnTo>
                  <a:lnTo>
                    <a:pt x="346017" y="334437"/>
                  </a:lnTo>
                  <a:lnTo>
                    <a:pt x="335652" y="328264"/>
                  </a:lnTo>
                  <a:lnTo>
                    <a:pt x="315812" y="318514"/>
                  </a:lnTo>
                  <a:lnTo>
                    <a:pt x="305949" y="313658"/>
                  </a:lnTo>
                  <a:lnTo>
                    <a:pt x="301221" y="309144"/>
                  </a:lnTo>
                  <a:lnTo>
                    <a:pt x="301267" y="298723"/>
                  </a:lnTo>
                  <a:lnTo>
                    <a:pt x="307523" y="287797"/>
                  </a:lnTo>
                  <a:lnTo>
                    <a:pt x="321910" y="283267"/>
                  </a:lnTo>
                  <a:lnTo>
                    <a:pt x="330391" y="283267"/>
                  </a:lnTo>
                  <a:lnTo>
                    <a:pt x="336171" y="284561"/>
                  </a:lnTo>
                  <a:lnTo>
                    <a:pt x="343891" y="287426"/>
                  </a:lnTo>
                  <a:lnTo>
                    <a:pt x="346529" y="288390"/>
                  </a:lnTo>
                  <a:lnTo>
                    <a:pt x="349596" y="288897"/>
                  </a:lnTo>
                  <a:lnTo>
                    <a:pt x="353527" y="288897"/>
                  </a:lnTo>
                  <a:lnTo>
                    <a:pt x="356392" y="285638"/>
                  </a:lnTo>
                  <a:lnTo>
                    <a:pt x="356392" y="278550"/>
                  </a:lnTo>
                  <a:lnTo>
                    <a:pt x="355010" y="276256"/>
                  </a:lnTo>
                  <a:lnTo>
                    <a:pt x="352043" y="274773"/>
                  </a:lnTo>
                  <a:lnTo>
                    <a:pt x="347967" y="272984"/>
                  </a:lnTo>
                  <a:lnTo>
                    <a:pt x="336090" y="269789"/>
                  </a:lnTo>
                  <a:lnTo>
                    <a:pt x="322595" y="268800"/>
                  </a:lnTo>
                  <a:lnTo>
                    <a:pt x="310027" y="270466"/>
                  </a:lnTo>
                  <a:lnTo>
                    <a:pt x="297339" y="276748"/>
                  </a:lnTo>
                  <a:lnTo>
                    <a:pt x="288935" y="286935"/>
                  </a:lnTo>
                  <a:lnTo>
                    <a:pt x="285894" y="300206"/>
                  </a:lnTo>
                  <a:lnTo>
                    <a:pt x="288613" y="313669"/>
                  </a:lnTo>
                  <a:lnTo>
                    <a:pt x="296264" y="323806"/>
                  </a:lnTo>
                  <a:lnTo>
                    <a:pt x="307496" y="331091"/>
                  </a:lnTo>
                  <a:lnTo>
                    <a:pt x="327488" y="341006"/>
                  </a:lnTo>
                  <a:lnTo>
                    <a:pt x="329462" y="342017"/>
                  </a:lnTo>
                  <a:lnTo>
                    <a:pt x="340484" y="350162"/>
                  </a:lnTo>
                  <a:lnTo>
                    <a:pt x="344336" y="362230"/>
                  </a:lnTo>
                  <a:lnTo>
                    <a:pt x="343832" y="366701"/>
                  </a:lnTo>
                  <a:lnTo>
                    <a:pt x="336147" y="377208"/>
                  </a:lnTo>
                  <a:lnTo>
                    <a:pt x="321745" y="380893"/>
                  </a:lnTo>
                  <a:lnTo>
                    <a:pt x="312732" y="380893"/>
                  </a:lnTo>
                  <a:lnTo>
                    <a:pt x="305987" y="379409"/>
                  </a:lnTo>
                  <a:lnTo>
                    <a:pt x="298875" y="376087"/>
                  </a:lnTo>
                  <a:lnTo>
                    <a:pt x="296277" y="374870"/>
                  </a:lnTo>
                  <a:lnTo>
                    <a:pt x="293044" y="374389"/>
                  </a:lnTo>
                  <a:lnTo>
                    <a:pt x="288810" y="374389"/>
                  </a:lnTo>
                  <a:lnTo>
                    <a:pt x="285894" y="377609"/>
                  </a:lnTo>
                  <a:lnTo>
                    <a:pt x="285894" y="381704"/>
                  </a:lnTo>
                  <a:close/>
                </a:path>
                <a:path w="2519904" h="395359">
                  <a:moveTo>
                    <a:pt x="194391" y="273822"/>
                  </a:moveTo>
                  <a:lnTo>
                    <a:pt x="191248" y="270499"/>
                  </a:lnTo>
                  <a:lnTo>
                    <a:pt x="131183" y="270499"/>
                  </a:lnTo>
                  <a:lnTo>
                    <a:pt x="126974" y="274443"/>
                  </a:lnTo>
                  <a:lnTo>
                    <a:pt x="126974" y="392240"/>
                  </a:lnTo>
                  <a:lnTo>
                    <a:pt x="130308" y="395359"/>
                  </a:lnTo>
                  <a:lnTo>
                    <a:pt x="138929" y="395359"/>
                  </a:lnTo>
                  <a:lnTo>
                    <a:pt x="142288" y="392240"/>
                  </a:lnTo>
                  <a:lnTo>
                    <a:pt x="142288" y="337253"/>
                  </a:lnTo>
                  <a:lnTo>
                    <a:pt x="189054" y="337253"/>
                  </a:lnTo>
                  <a:lnTo>
                    <a:pt x="192172" y="333905"/>
                  </a:lnTo>
                  <a:lnTo>
                    <a:pt x="192172" y="325563"/>
                  </a:lnTo>
                  <a:lnTo>
                    <a:pt x="189003" y="322458"/>
                  </a:lnTo>
                  <a:lnTo>
                    <a:pt x="142288" y="322458"/>
                  </a:lnTo>
                  <a:lnTo>
                    <a:pt x="142288" y="285309"/>
                  </a:lnTo>
                  <a:lnTo>
                    <a:pt x="191284" y="285309"/>
                  </a:lnTo>
                  <a:lnTo>
                    <a:pt x="194391" y="281948"/>
                  </a:lnTo>
                  <a:lnTo>
                    <a:pt x="194391" y="273822"/>
                  </a:lnTo>
                  <a:close/>
                </a:path>
                <a:path w="2519904" h="395359">
                  <a:moveTo>
                    <a:pt x="73505" y="381723"/>
                  </a:moveTo>
                  <a:lnTo>
                    <a:pt x="64598" y="367903"/>
                  </a:lnTo>
                  <a:lnTo>
                    <a:pt x="55620" y="377472"/>
                  </a:lnTo>
                  <a:lnTo>
                    <a:pt x="41150" y="380893"/>
                  </a:lnTo>
                  <a:lnTo>
                    <a:pt x="28662" y="378450"/>
                  </a:lnTo>
                  <a:lnTo>
                    <a:pt x="18809" y="369748"/>
                  </a:lnTo>
                  <a:lnTo>
                    <a:pt x="15314" y="355738"/>
                  </a:lnTo>
                  <a:lnTo>
                    <a:pt x="15314" y="308396"/>
                  </a:lnTo>
                  <a:lnTo>
                    <a:pt x="14030" y="386858"/>
                  </a:lnTo>
                  <a:lnTo>
                    <a:pt x="26113" y="393169"/>
                  </a:lnTo>
                  <a:lnTo>
                    <a:pt x="41150" y="395359"/>
                  </a:lnTo>
                  <a:lnTo>
                    <a:pt x="49818" y="394677"/>
                  </a:lnTo>
                  <a:lnTo>
                    <a:pt x="63276" y="390153"/>
                  </a:lnTo>
                  <a:lnTo>
                    <a:pt x="73505" y="381723"/>
                  </a:lnTo>
                  <a:close/>
                </a:path>
                <a:path w="2519904" h="395359">
                  <a:moveTo>
                    <a:pt x="713" y="363430"/>
                  </a:moveTo>
                  <a:lnTo>
                    <a:pt x="5397" y="376816"/>
                  </a:lnTo>
                  <a:lnTo>
                    <a:pt x="14030" y="386858"/>
                  </a:lnTo>
                  <a:lnTo>
                    <a:pt x="15314" y="308396"/>
                  </a:lnTo>
                  <a:lnTo>
                    <a:pt x="17783" y="296263"/>
                  </a:lnTo>
                  <a:lnTo>
                    <a:pt x="26671" y="286670"/>
                  </a:lnTo>
                  <a:lnTo>
                    <a:pt x="41150" y="283267"/>
                  </a:lnTo>
                  <a:lnTo>
                    <a:pt x="53756" y="285710"/>
                  </a:lnTo>
                  <a:lnTo>
                    <a:pt x="63635" y="294364"/>
                  </a:lnTo>
                  <a:lnTo>
                    <a:pt x="67151" y="308396"/>
                  </a:lnTo>
                  <a:lnTo>
                    <a:pt x="67151" y="355738"/>
                  </a:lnTo>
                  <a:lnTo>
                    <a:pt x="64598" y="367903"/>
                  </a:lnTo>
                  <a:lnTo>
                    <a:pt x="73505" y="381723"/>
                  </a:lnTo>
                  <a:lnTo>
                    <a:pt x="80008" y="369775"/>
                  </a:lnTo>
                  <a:lnTo>
                    <a:pt x="82287" y="354699"/>
                  </a:lnTo>
                  <a:lnTo>
                    <a:pt x="82287" y="309246"/>
                  </a:lnTo>
                  <a:lnTo>
                    <a:pt x="81601" y="300697"/>
                  </a:lnTo>
                  <a:lnTo>
                    <a:pt x="76943" y="287296"/>
                  </a:lnTo>
                  <a:lnTo>
                    <a:pt x="68312" y="277267"/>
                  </a:lnTo>
                  <a:lnTo>
                    <a:pt x="56213" y="270978"/>
                  </a:lnTo>
                  <a:lnTo>
                    <a:pt x="41150" y="268800"/>
                  </a:lnTo>
                  <a:lnTo>
                    <a:pt x="32627" y="269451"/>
                  </a:lnTo>
                  <a:lnTo>
                    <a:pt x="19108" y="273906"/>
                  </a:lnTo>
                  <a:lnTo>
                    <a:pt x="8828" y="282270"/>
                  </a:lnTo>
                  <a:lnTo>
                    <a:pt x="2291" y="294173"/>
                  </a:lnTo>
                  <a:lnTo>
                    <a:pt x="0" y="309246"/>
                  </a:lnTo>
                  <a:lnTo>
                    <a:pt x="0" y="354699"/>
                  </a:lnTo>
                  <a:lnTo>
                    <a:pt x="713" y="363430"/>
                  </a:lnTo>
                  <a:close/>
                </a:path>
                <a:path w="2519904" h="395359">
                  <a:moveTo>
                    <a:pt x="2288541" y="381726"/>
                  </a:moveTo>
                  <a:lnTo>
                    <a:pt x="2279629" y="367891"/>
                  </a:lnTo>
                  <a:lnTo>
                    <a:pt x="2270664" y="377468"/>
                  </a:lnTo>
                  <a:lnTo>
                    <a:pt x="2256195" y="380893"/>
                  </a:lnTo>
                  <a:lnTo>
                    <a:pt x="2243692" y="378445"/>
                  </a:lnTo>
                  <a:lnTo>
                    <a:pt x="2233840" y="369740"/>
                  </a:lnTo>
                  <a:lnTo>
                    <a:pt x="2230347" y="355738"/>
                  </a:lnTo>
                  <a:lnTo>
                    <a:pt x="2230347" y="308396"/>
                  </a:lnTo>
                  <a:lnTo>
                    <a:pt x="2229073" y="386861"/>
                  </a:lnTo>
                  <a:lnTo>
                    <a:pt x="2241159" y="393170"/>
                  </a:lnTo>
                  <a:lnTo>
                    <a:pt x="2256195" y="395359"/>
                  </a:lnTo>
                  <a:lnTo>
                    <a:pt x="2264854" y="394679"/>
                  </a:lnTo>
                  <a:lnTo>
                    <a:pt x="2278313" y="390156"/>
                  </a:lnTo>
                  <a:lnTo>
                    <a:pt x="2288541" y="381726"/>
                  </a:lnTo>
                  <a:close/>
                </a:path>
                <a:path w="2519904" h="395359">
                  <a:moveTo>
                    <a:pt x="2215748" y="363438"/>
                  </a:moveTo>
                  <a:lnTo>
                    <a:pt x="2220437" y="376821"/>
                  </a:lnTo>
                  <a:lnTo>
                    <a:pt x="2229073" y="386861"/>
                  </a:lnTo>
                  <a:lnTo>
                    <a:pt x="2230347" y="308396"/>
                  </a:lnTo>
                  <a:lnTo>
                    <a:pt x="2232821" y="296257"/>
                  </a:lnTo>
                  <a:lnTo>
                    <a:pt x="2241716" y="286668"/>
                  </a:lnTo>
                  <a:lnTo>
                    <a:pt x="2256195" y="283267"/>
                  </a:lnTo>
                  <a:lnTo>
                    <a:pt x="2268777" y="285705"/>
                  </a:lnTo>
                  <a:lnTo>
                    <a:pt x="2278655" y="294358"/>
                  </a:lnTo>
                  <a:lnTo>
                    <a:pt x="2282170" y="308396"/>
                  </a:lnTo>
                  <a:lnTo>
                    <a:pt x="2282170" y="355738"/>
                  </a:lnTo>
                  <a:lnTo>
                    <a:pt x="2279629" y="367891"/>
                  </a:lnTo>
                  <a:lnTo>
                    <a:pt x="2288541" y="381726"/>
                  </a:lnTo>
                  <a:lnTo>
                    <a:pt x="2295043" y="369777"/>
                  </a:lnTo>
                  <a:lnTo>
                    <a:pt x="2297320" y="354699"/>
                  </a:lnTo>
                  <a:lnTo>
                    <a:pt x="2297320" y="309246"/>
                  </a:lnTo>
                  <a:lnTo>
                    <a:pt x="2296636" y="300705"/>
                  </a:lnTo>
                  <a:lnTo>
                    <a:pt x="2291980" y="287301"/>
                  </a:lnTo>
                  <a:lnTo>
                    <a:pt x="2283350" y="277269"/>
                  </a:lnTo>
                  <a:lnTo>
                    <a:pt x="2271253" y="270979"/>
                  </a:lnTo>
                  <a:lnTo>
                    <a:pt x="2256195" y="268800"/>
                  </a:lnTo>
                  <a:lnTo>
                    <a:pt x="2247663" y="269452"/>
                  </a:lnTo>
                  <a:lnTo>
                    <a:pt x="2234145" y="273909"/>
                  </a:lnTo>
                  <a:lnTo>
                    <a:pt x="2223864" y="282273"/>
                  </a:lnTo>
                  <a:lnTo>
                    <a:pt x="2217325" y="294175"/>
                  </a:lnTo>
                  <a:lnTo>
                    <a:pt x="2215033" y="309246"/>
                  </a:lnTo>
                  <a:lnTo>
                    <a:pt x="2215033" y="354699"/>
                  </a:lnTo>
                  <a:lnTo>
                    <a:pt x="2215748" y="363438"/>
                  </a:lnTo>
                  <a:close/>
                </a:path>
                <a:path w="2519904" h="395359">
                  <a:moveTo>
                    <a:pt x="2143166" y="272072"/>
                  </a:moveTo>
                  <a:lnTo>
                    <a:pt x="2139642" y="268800"/>
                  </a:lnTo>
                  <a:lnTo>
                    <a:pt x="2131352" y="268800"/>
                  </a:lnTo>
                  <a:lnTo>
                    <a:pt x="2127840" y="272072"/>
                  </a:lnTo>
                  <a:lnTo>
                    <a:pt x="2127840" y="389691"/>
                  </a:lnTo>
                  <a:lnTo>
                    <a:pt x="2132062" y="393647"/>
                  </a:lnTo>
                  <a:lnTo>
                    <a:pt x="2193748" y="393647"/>
                  </a:lnTo>
                  <a:lnTo>
                    <a:pt x="2196613" y="390225"/>
                  </a:lnTo>
                  <a:lnTo>
                    <a:pt x="2196613" y="382211"/>
                  </a:lnTo>
                  <a:lnTo>
                    <a:pt x="2193723" y="378839"/>
                  </a:lnTo>
                  <a:lnTo>
                    <a:pt x="2143166" y="378839"/>
                  </a:lnTo>
                  <a:lnTo>
                    <a:pt x="2143166" y="272072"/>
                  </a:lnTo>
                  <a:close/>
                </a:path>
                <a:path w="2519904" h="395359">
                  <a:moveTo>
                    <a:pt x="2079416" y="381716"/>
                  </a:moveTo>
                  <a:lnTo>
                    <a:pt x="2070488" y="367903"/>
                  </a:lnTo>
                  <a:lnTo>
                    <a:pt x="2061517" y="377472"/>
                  </a:lnTo>
                  <a:lnTo>
                    <a:pt x="2047035" y="380893"/>
                  </a:lnTo>
                  <a:lnTo>
                    <a:pt x="2034561" y="378450"/>
                  </a:lnTo>
                  <a:lnTo>
                    <a:pt x="2024707" y="369746"/>
                  </a:lnTo>
                  <a:lnTo>
                    <a:pt x="2021212" y="355738"/>
                  </a:lnTo>
                  <a:lnTo>
                    <a:pt x="2021212" y="308396"/>
                  </a:lnTo>
                  <a:lnTo>
                    <a:pt x="2019921" y="386858"/>
                  </a:lnTo>
                  <a:lnTo>
                    <a:pt x="2032004" y="393169"/>
                  </a:lnTo>
                  <a:lnTo>
                    <a:pt x="2047035" y="395359"/>
                  </a:lnTo>
                  <a:lnTo>
                    <a:pt x="2055727" y="394674"/>
                  </a:lnTo>
                  <a:lnTo>
                    <a:pt x="2069185" y="390147"/>
                  </a:lnTo>
                  <a:lnTo>
                    <a:pt x="2079416" y="381716"/>
                  </a:lnTo>
                  <a:close/>
                </a:path>
                <a:path w="2519904" h="395359">
                  <a:moveTo>
                    <a:pt x="2006599" y="363429"/>
                  </a:moveTo>
                  <a:lnTo>
                    <a:pt x="2011286" y="376815"/>
                  </a:lnTo>
                  <a:lnTo>
                    <a:pt x="2019921" y="386858"/>
                  </a:lnTo>
                  <a:lnTo>
                    <a:pt x="2021212" y="308396"/>
                  </a:lnTo>
                  <a:lnTo>
                    <a:pt x="2023680" y="296269"/>
                  </a:lnTo>
                  <a:lnTo>
                    <a:pt x="2032568" y="286671"/>
                  </a:lnTo>
                  <a:lnTo>
                    <a:pt x="2047035" y="283267"/>
                  </a:lnTo>
                  <a:lnTo>
                    <a:pt x="2059641" y="285710"/>
                  </a:lnTo>
                  <a:lnTo>
                    <a:pt x="2069520" y="294364"/>
                  </a:lnTo>
                  <a:lnTo>
                    <a:pt x="2073036" y="308396"/>
                  </a:lnTo>
                  <a:lnTo>
                    <a:pt x="2073036" y="355738"/>
                  </a:lnTo>
                  <a:lnTo>
                    <a:pt x="2070488" y="367903"/>
                  </a:lnTo>
                  <a:lnTo>
                    <a:pt x="2079416" y="381716"/>
                  </a:lnTo>
                  <a:lnTo>
                    <a:pt x="2085919" y="369771"/>
                  </a:lnTo>
                  <a:lnTo>
                    <a:pt x="2088198" y="354699"/>
                  </a:lnTo>
                  <a:lnTo>
                    <a:pt x="2088198" y="309246"/>
                  </a:lnTo>
                  <a:lnTo>
                    <a:pt x="2087509" y="300677"/>
                  </a:lnTo>
                  <a:lnTo>
                    <a:pt x="2082847" y="287284"/>
                  </a:lnTo>
                  <a:lnTo>
                    <a:pt x="2074212" y="277261"/>
                  </a:lnTo>
                  <a:lnTo>
                    <a:pt x="2062107" y="270977"/>
                  </a:lnTo>
                  <a:lnTo>
                    <a:pt x="2047035" y="268800"/>
                  </a:lnTo>
                  <a:lnTo>
                    <a:pt x="2038517" y="269451"/>
                  </a:lnTo>
                  <a:lnTo>
                    <a:pt x="2025000" y="273906"/>
                  </a:lnTo>
                  <a:lnTo>
                    <a:pt x="2014719" y="282270"/>
                  </a:lnTo>
                  <a:lnTo>
                    <a:pt x="2008178" y="294173"/>
                  </a:lnTo>
                  <a:lnTo>
                    <a:pt x="2005886" y="309246"/>
                  </a:lnTo>
                  <a:lnTo>
                    <a:pt x="2005886" y="354699"/>
                  </a:lnTo>
                  <a:lnTo>
                    <a:pt x="2006599" y="363429"/>
                  </a:lnTo>
                  <a:close/>
                </a:path>
                <a:path w="2519904" h="395359">
                  <a:moveTo>
                    <a:pt x="1810886" y="387866"/>
                  </a:moveTo>
                  <a:lnTo>
                    <a:pt x="1810886" y="392304"/>
                  </a:lnTo>
                  <a:lnTo>
                    <a:pt x="1814474" y="395359"/>
                  </a:lnTo>
                  <a:lnTo>
                    <a:pt x="1822486" y="395359"/>
                  </a:lnTo>
                  <a:lnTo>
                    <a:pt x="1826036" y="392266"/>
                  </a:lnTo>
                  <a:lnTo>
                    <a:pt x="1826036" y="271868"/>
                  </a:lnTo>
                  <a:lnTo>
                    <a:pt x="1822486" y="268800"/>
                  </a:lnTo>
                  <a:lnTo>
                    <a:pt x="1814474" y="268800"/>
                  </a:lnTo>
                  <a:lnTo>
                    <a:pt x="1810886" y="271830"/>
                  </a:lnTo>
                  <a:lnTo>
                    <a:pt x="1810886" y="322280"/>
                  </a:lnTo>
                  <a:lnTo>
                    <a:pt x="1762650" y="322280"/>
                  </a:lnTo>
                  <a:lnTo>
                    <a:pt x="1762650" y="271830"/>
                  </a:lnTo>
                  <a:lnTo>
                    <a:pt x="1759063" y="268800"/>
                  </a:lnTo>
                  <a:lnTo>
                    <a:pt x="1750912" y="268800"/>
                  </a:lnTo>
                  <a:lnTo>
                    <a:pt x="1747324" y="271830"/>
                  </a:lnTo>
                  <a:lnTo>
                    <a:pt x="1747324" y="392304"/>
                  </a:lnTo>
                  <a:lnTo>
                    <a:pt x="1750912" y="395359"/>
                  </a:lnTo>
                  <a:lnTo>
                    <a:pt x="1759063" y="395359"/>
                  </a:lnTo>
                  <a:lnTo>
                    <a:pt x="1762650" y="392304"/>
                  </a:lnTo>
                  <a:lnTo>
                    <a:pt x="1762650" y="337088"/>
                  </a:lnTo>
                  <a:lnTo>
                    <a:pt x="1810886" y="337088"/>
                  </a:lnTo>
                  <a:lnTo>
                    <a:pt x="1810886" y="387866"/>
                  </a:lnTo>
                  <a:close/>
                </a:path>
                <a:path w="2519904" h="395359">
                  <a:moveTo>
                    <a:pt x="1657742" y="274614"/>
                  </a:moveTo>
                  <a:lnTo>
                    <a:pt x="1647660" y="283188"/>
                  </a:lnTo>
                  <a:lnTo>
                    <a:pt x="1641177" y="295275"/>
                  </a:lnTo>
                  <a:lnTo>
                    <a:pt x="1638884" y="310628"/>
                  </a:lnTo>
                  <a:lnTo>
                    <a:pt x="1638884" y="353519"/>
                  </a:lnTo>
                  <a:lnTo>
                    <a:pt x="1640011" y="364440"/>
                  </a:lnTo>
                  <a:lnTo>
                    <a:pt x="1645284" y="377501"/>
                  </a:lnTo>
                  <a:lnTo>
                    <a:pt x="1654334" y="387216"/>
                  </a:lnTo>
                  <a:lnTo>
                    <a:pt x="1666570" y="393272"/>
                  </a:lnTo>
                  <a:lnTo>
                    <a:pt x="1681403" y="395359"/>
                  </a:lnTo>
                  <a:lnTo>
                    <a:pt x="1683433" y="395324"/>
                  </a:lnTo>
                  <a:lnTo>
                    <a:pt x="1696062" y="393353"/>
                  </a:lnTo>
                  <a:lnTo>
                    <a:pt x="1707796" y="387879"/>
                  </a:lnTo>
                  <a:lnTo>
                    <a:pt x="1711624" y="384303"/>
                  </a:lnTo>
                  <a:lnTo>
                    <a:pt x="1711624" y="377064"/>
                  </a:lnTo>
                  <a:lnTo>
                    <a:pt x="1707974" y="374224"/>
                  </a:lnTo>
                  <a:lnTo>
                    <a:pt x="1702485" y="374224"/>
                  </a:lnTo>
                  <a:lnTo>
                    <a:pt x="1698910" y="375949"/>
                  </a:lnTo>
                  <a:lnTo>
                    <a:pt x="1693268" y="379092"/>
                  </a:lnTo>
                  <a:lnTo>
                    <a:pt x="1687728" y="380893"/>
                  </a:lnTo>
                  <a:lnTo>
                    <a:pt x="1681403" y="380893"/>
                  </a:lnTo>
                  <a:lnTo>
                    <a:pt x="1666911" y="377660"/>
                  </a:lnTo>
                  <a:lnTo>
                    <a:pt x="1657534" y="368501"/>
                  </a:lnTo>
                  <a:lnTo>
                    <a:pt x="1654197" y="354191"/>
                  </a:lnTo>
                  <a:lnTo>
                    <a:pt x="1654197" y="309930"/>
                  </a:lnTo>
                  <a:lnTo>
                    <a:pt x="1657499" y="295702"/>
                  </a:lnTo>
                  <a:lnTo>
                    <a:pt x="1666849" y="286521"/>
                  </a:lnTo>
                  <a:lnTo>
                    <a:pt x="1681403" y="283267"/>
                  </a:lnTo>
                  <a:lnTo>
                    <a:pt x="1688071" y="283267"/>
                  </a:lnTo>
                  <a:lnTo>
                    <a:pt x="1693420" y="284864"/>
                  </a:lnTo>
                  <a:lnTo>
                    <a:pt x="1700254" y="288693"/>
                  </a:lnTo>
                  <a:lnTo>
                    <a:pt x="1707695" y="289974"/>
                  </a:lnTo>
                  <a:lnTo>
                    <a:pt x="1711624" y="287070"/>
                  </a:lnTo>
                  <a:lnTo>
                    <a:pt x="1711624" y="279261"/>
                  </a:lnTo>
                  <a:lnTo>
                    <a:pt x="1709343" y="277282"/>
                  </a:lnTo>
                  <a:lnTo>
                    <a:pt x="1706465" y="275659"/>
                  </a:lnTo>
                  <a:lnTo>
                    <a:pt x="1694508" y="270647"/>
                  </a:lnTo>
                  <a:lnTo>
                    <a:pt x="1681403" y="268800"/>
                  </a:lnTo>
                  <a:lnTo>
                    <a:pt x="1670829" y="269800"/>
                  </a:lnTo>
                  <a:lnTo>
                    <a:pt x="1657742" y="274614"/>
                  </a:lnTo>
                  <a:close/>
                </a:path>
                <a:path w="2519904" h="395359">
                  <a:moveTo>
                    <a:pt x="1602475" y="325563"/>
                  </a:moveTo>
                  <a:lnTo>
                    <a:pt x="1599305" y="322458"/>
                  </a:lnTo>
                  <a:lnTo>
                    <a:pt x="1552261" y="322458"/>
                  </a:lnTo>
                  <a:lnTo>
                    <a:pt x="1552261" y="285309"/>
                  </a:lnTo>
                  <a:lnTo>
                    <a:pt x="1601664" y="285309"/>
                  </a:lnTo>
                  <a:lnTo>
                    <a:pt x="1604542" y="281885"/>
                  </a:lnTo>
                  <a:lnTo>
                    <a:pt x="1604542" y="273885"/>
                  </a:lnTo>
                  <a:lnTo>
                    <a:pt x="1601638" y="270499"/>
                  </a:lnTo>
                  <a:lnTo>
                    <a:pt x="1541181" y="270499"/>
                  </a:lnTo>
                  <a:lnTo>
                    <a:pt x="1536934" y="274252"/>
                  </a:lnTo>
                  <a:lnTo>
                    <a:pt x="1536934" y="389895"/>
                  </a:lnTo>
                  <a:lnTo>
                    <a:pt x="1541181" y="393647"/>
                  </a:lnTo>
                  <a:lnTo>
                    <a:pt x="1602842" y="393647"/>
                  </a:lnTo>
                  <a:lnTo>
                    <a:pt x="1605746" y="390225"/>
                  </a:lnTo>
                  <a:lnTo>
                    <a:pt x="1605746" y="382211"/>
                  </a:lnTo>
                  <a:lnTo>
                    <a:pt x="1602817" y="378839"/>
                  </a:lnTo>
                  <a:lnTo>
                    <a:pt x="1552261" y="378839"/>
                  </a:lnTo>
                  <a:lnTo>
                    <a:pt x="1552261" y="337240"/>
                  </a:lnTo>
                  <a:lnTo>
                    <a:pt x="1599382" y="337253"/>
                  </a:lnTo>
                  <a:lnTo>
                    <a:pt x="1602475" y="333905"/>
                  </a:lnTo>
                  <a:lnTo>
                    <a:pt x="1602475" y="325563"/>
                  </a:lnTo>
                  <a:close/>
                </a:path>
                <a:path w="2519904" h="395359">
                  <a:moveTo>
                    <a:pt x="1456345" y="285309"/>
                  </a:moveTo>
                  <a:lnTo>
                    <a:pt x="1456345" y="392062"/>
                  </a:lnTo>
                  <a:lnTo>
                    <a:pt x="1459857" y="395359"/>
                  </a:lnTo>
                  <a:lnTo>
                    <a:pt x="1468149" y="395359"/>
                  </a:lnTo>
                  <a:lnTo>
                    <a:pt x="1471673" y="392062"/>
                  </a:lnTo>
                  <a:lnTo>
                    <a:pt x="1471673" y="285309"/>
                  </a:lnTo>
                  <a:lnTo>
                    <a:pt x="1503036" y="285309"/>
                  </a:lnTo>
                  <a:lnTo>
                    <a:pt x="1506357" y="281986"/>
                  </a:lnTo>
                  <a:lnTo>
                    <a:pt x="1506357" y="273784"/>
                  </a:lnTo>
                  <a:lnTo>
                    <a:pt x="1502998" y="270499"/>
                  </a:lnTo>
                  <a:lnTo>
                    <a:pt x="1424983" y="270499"/>
                  </a:lnTo>
                  <a:lnTo>
                    <a:pt x="1421827" y="273809"/>
                  </a:lnTo>
                  <a:lnTo>
                    <a:pt x="1421827" y="281948"/>
                  </a:lnTo>
                  <a:lnTo>
                    <a:pt x="1424945" y="285309"/>
                  </a:lnTo>
                  <a:lnTo>
                    <a:pt x="1456345" y="285309"/>
                  </a:lnTo>
                  <a:close/>
                </a:path>
                <a:path w="2519904" h="395359">
                  <a:moveTo>
                    <a:pt x="1208725" y="162261"/>
                  </a:moveTo>
                  <a:lnTo>
                    <a:pt x="1220024" y="159667"/>
                  </a:lnTo>
                  <a:lnTo>
                    <a:pt x="1232548" y="155208"/>
                  </a:lnTo>
                  <a:lnTo>
                    <a:pt x="1245043" y="148517"/>
                  </a:lnTo>
                  <a:lnTo>
                    <a:pt x="1255926" y="139284"/>
                  </a:lnTo>
                  <a:lnTo>
                    <a:pt x="1263616" y="127199"/>
                  </a:lnTo>
                  <a:lnTo>
                    <a:pt x="1266531" y="111953"/>
                  </a:lnTo>
                  <a:lnTo>
                    <a:pt x="1266531" y="11779"/>
                  </a:lnTo>
                  <a:lnTo>
                    <a:pt x="1264301" y="8469"/>
                  </a:lnTo>
                  <a:lnTo>
                    <a:pt x="1261131" y="6847"/>
                  </a:lnTo>
                  <a:lnTo>
                    <a:pt x="1257442" y="4945"/>
                  </a:lnTo>
                  <a:lnTo>
                    <a:pt x="1248898" y="1838"/>
                  </a:lnTo>
                  <a:lnTo>
                    <a:pt x="1243751" y="0"/>
                  </a:lnTo>
                  <a:lnTo>
                    <a:pt x="1238680" y="3322"/>
                  </a:lnTo>
                  <a:lnTo>
                    <a:pt x="1238687" y="112384"/>
                  </a:lnTo>
                  <a:lnTo>
                    <a:pt x="1236111" y="120417"/>
                  </a:lnTo>
                  <a:lnTo>
                    <a:pt x="1226719" y="128646"/>
                  </a:lnTo>
                  <a:lnTo>
                    <a:pt x="1207381" y="134952"/>
                  </a:lnTo>
                  <a:lnTo>
                    <a:pt x="1205897" y="134669"/>
                  </a:lnTo>
                  <a:lnTo>
                    <a:pt x="1187237" y="128192"/>
                  </a:lnTo>
                  <a:lnTo>
                    <a:pt x="1178330" y="119918"/>
                  </a:lnTo>
                  <a:lnTo>
                    <a:pt x="1176055" y="111965"/>
                  </a:lnTo>
                  <a:lnTo>
                    <a:pt x="1176080" y="3322"/>
                  </a:lnTo>
                  <a:lnTo>
                    <a:pt x="1170984" y="0"/>
                  </a:lnTo>
                  <a:lnTo>
                    <a:pt x="1165863" y="1838"/>
                  </a:lnTo>
                  <a:lnTo>
                    <a:pt x="1157293" y="4945"/>
                  </a:lnTo>
                  <a:lnTo>
                    <a:pt x="1153604" y="6847"/>
                  </a:lnTo>
                  <a:lnTo>
                    <a:pt x="1150447" y="8469"/>
                  </a:lnTo>
                  <a:lnTo>
                    <a:pt x="1148229" y="11779"/>
                  </a:lnTo>
                  <a:lnTo>
                    <a:pt x="1148343" y="115115"/>
                  </a:lnTo>
                  <a:lnTo>
                    <a:pt x="1152146" y="129413"/>
                  </a:lnTo>
                  <a:lnTo>
                    <a:pt x="1160319" y="140748"/>
                  </a:lnTo>
                  <a:lnTo>
                    <a:pt x="1171461" y="149411"/>
                  </a:lnTo>
                  <a:lnTo>
                    <a:pt x="1184175" y="155691"/>
                  </a:lnTo>
                  <a:lnTo>
                    <a:pt x="1197063" y="159878"/>
                  </a:lnTo>
                  <a:lnTo>
                    <a:pt x="1208725" y="162261"/>
                  </a:lnTo>
                  <a:close/>
                </a:path>
                <a:path w="2519904" h="395359">
                  <a:moveTo>
                    <a:pt x="733445" y="271859"/>
                  </a:moveTo>
                  <a:lnTo>
                    <a:pt x="719827" y="269729"/>
                  </a:lnTo>
                  <a:lnTo>
                    <a:pt x="704974" y="268800"/>
                  </a:lnTo>
                  <a:lnTo>
                    <a:pt x="700966" y="268876"/>
                  </a:lnTo>
                  <a:lnTo>
                    <a:pt x="686274" y="270224"/>
                  </a:lnTo>
                  <a:lnTo>
                    <a:pt x="673303" y="272509"/>
                  </a:lnTo>
                  <a:lnTo>
                    <a:pt x="663887" y="274746"/>
                  </a:lnTo>
                  <a:lnTo>
                    <a:pt x="660820" y="278817"/>
                  </a:lnTo>
                  <a:lnTo>
                    <a:pt x="660820" y="391670"/>
                  </a:lnTo>
                  <a:lnTo>
                    <a:pt x="664483" y="395359"/>
                  </a:lnTo>
                  <a:lnTo>
                    <a:pt x="673268" y="395359"/>
                  </a:lnTo>
                  <a:lnTo>
                    <a:pt x="676767" y="392139"/>
                  </a:lnTo>
                  <a:lnTo>
                    <a:pt x="677160" y="387981"/>
                  </a:lnTo>
                  <a:lnTo>
                    <a:pt x="677172" y="289454"/>
                  </a:lnTo>
                  <a:lnTo>
                    <a:pt x="679749" y="287933"/>
                  </a:lnTo>
                  <a:lnTo>
                    <a:pt x="691850" y="285930"/>
                  </a:lnTo>
                  <a:lnTo>
                    <a:pt x="704974" y="285244"/>
                  </a:lnTo>
                  <a:lnTo>
                    <a:pt x="705685" y="285246"/>
                  </a:lnTo>
                  <a:lnTo>
                    <a:pt x="718668" y="285995"/>
                  </a:lnTo>
                  <a:lnTo>
                    <a:pt x="730822" y="288060"/>
                  </a:lnTo>
                  <a:lnTo>
                    <a:pt x="732774" y="290442"/>
                  </a:lnTo>
                  <a:lnTo>
                    <a:pt x="732825" y="391670"/>
                  </a:lnTo>
                  <a:lnTo>
                    <a:pt x="736489" y="395359"/>
                  </a:lnTo>
                  <a:lnTo>
                    <a:pt x="745186" y="395359"/>
                  </a:lnTo>
                  <a:lnTo>
                    <a:pt x="748647" y="392253"/>
                  </a:lnTo>
                  <a:lnTo>
                    <a:pt x="749141" y="388221"/>
                  </a:lnTo>
                  <a:lnTo>
                    <a:pt x="749128" y="278829"/>
                  </a:lnTo>
                  <a:lnTo>
                    <a:pt x="747861" y="275216"/>
                  </a:lnTo>
                  <a:lnTo>
                    <a:pt x="743988" y="274205"/>
                  </a:lnTo>
                  <a:lnTo>
                    <a:pt x="733445" y="271859"/>
                  </a:lnTo>
                  <a:close/>
                </a:path>
                <a:path w="2519904" h="395359">
                  <a:moveTo>
                    <a:pt x="1945675" y="271859"/>
                  </a:moveTo>
                  <a:lnTo>
                    <a:pt x="1932060" y="269729"/>
                  </a:lnTo>
                  <a:lnTo>
                    <a:pt x="1917209" y="268800"/>
                  </a:lnTo>
                  <a:lnTo>
                    <a:pt x="1913201" y="268876"/>
                  </a:lnTo>
                  <a:lnTo>
                    <a:pt x="1898509" y="270224"/>
                  </a:lnTo>
                  <a:lnTo>
                    <a:pt x="1885539" y="272509"/>
                  </a:lnTo>
                  <a:lnTo>
                    <a:pt x="1876122" y="274746"/>
                  </a:lnTo>
                  <a:lnTo>
                    <a:pt x="1873055" y="278817"/>
                  </a:lnTo>
                  <a:lnTo>
                    <a:pt x="1873055" y="391670"/>
                  </a:lnTo>
                  <a:lnTo>
                    <a:pt x="1876719" y="395359"/>
                  </a:lnTo>
                  <a:lnTo>
                    <a:pt x="1885478" y="395359"/>
                  </a:lnTo>
                  <a:lnTo>
                    <a:pt x="1889003" y="392139"/>
                  </a:lnTo>
                  <a:lnTo>
                    <a:pt x="1889396" y="387981"/>
                  </a:lnTo>
                  <a:lnTo>
                    <a:pt x="1889409" y="289454"/>
                  </a:lnTo>
                  <a:lnTo>
                    <a:pt x="1891985" y="287931"/>
                  </a:lnTo>
                  <a:lnTo>
                    <a:pt x="1904085" y="285929"/>
                  </a:lnTo>
                  <a:lnTo>
                    <a:pt x="1917209" y="285244"/>
                  </a:lnTo>
                  <a:lnTo>
                    <a:pt x="1917920" y="285246"/>
                  </a:lnTo>
                  <a:lnTo>
                    <a:pt x="1930898" y="285995"/>
                  </a:lnTo>
                  <a:lnTo>
                    <a:pt x="1943058" y="288060"/>
                  </a:lnTo>
                  <a:lnTo>
                    <a:pt x="1945011" y="290442"/>
                  </a:lnTo>
                  <a:lnTo>
                    <a:pt x="1945062" y="391670"/>
                  </a:lnTo>
                  <a:lnTo>
                    <a:pt x="1948724" y="395359"/>
                  </a:lnTo>
                  <a:lnTo>
                    <a:pt x="1957421" y="395359"/>
                  </a:lnTo>
                  <a:lnTo>
                    <a:pt x="1960882" y="392253"/>
                  </a:lnTo>
                  <a:lnTo>
                    <a:pt x="1961376" y="388221"/>
                  </a:lnTo>
                  <a:lnTo>
                    <a:pt x="1961376" y="278829"/>
                  </a:lnTo>
                  <a:lnTo>
                    <a:pt x="1960083" y="275216"/>
                  </a:lnTo>
                  <a:lnTo>
                    <a:pt x="1956221" y="274205"/>
                  </a:lnTo>
                  <a:lnTo>
                    <a:pt x="1945675" y="271859"/>
                  </a:lnTo>
                  <a:close/>
                </a:path>
                <a:path w="2519904" h="395359">
                  <a:moveTo>
                    <a:pt x="196938" y="51615"/>
                  </a:moveTo>
                  <a:lnTo>
                    <a:pt x="204302" y="7674"/>
                  </a:lnTo>
                  <a:lnTo>
                    <a:pt x="192047" y="14306"/>
                  </a:lnTo>
                  <a:lnTo>
                    <a:pt x="196938" y="87128"/>
                  </a:lnTo>
                  <a:lnTo>
                    <a:pt x="196938" y="51615"/>
                  </a:lnTo>
                  <a:close/>
                </a:path>
                <a:path w="2519904" h="395359">
                  <a:moveTo>
                    <a:pt x="262138" y="158395"/>
                  </a:moveTo>
                  <a:lnTo>
                    <a:pt x="276285" y="158395"/>
                  </a:lnTo>
                  <a:lnTo>
                    <a:pt x="282345" y="153134"/>
                  </a:lnTo>
                  <a:lnTo>
                    <a:pt x="282345" y="51628"/>
                  </a:lnTo>
                  <a:lnTo>
                    <a:pt x="279579" y="36372"/>
                  </a:lnTo>
                  <a:lnTo>
                    <a:pt x="272166" y="24210"/>
                  </a:lnTo>
                  <a:lnTo>
                    <a:pt x="261566" y="14943"/>
                  </a:lnTo>
                  <a:lnTo>
                    <a:pt x="249238" y="8252"/>
                  </a:lnTo>
                  <a:lnTo>
                    <a:pt x="236641" y="3818"/>
                  </a:lnTo>
                  <a:lnTo>
                    <a:pt x="225234" y="1319"/>
                  </a:lnTo>
                  <a:lnTo>
                    <a:pt x="216382" y="3379"/>
                  </a:lnTo>
                  <a:lnTo>
                    <a:pt x="204302" y="7674"/>
                  </a:lnTo>
                  <a:lnTo>
                    <a:pt x="196938" y="51615"/>
                  </a:lnTo>
                  <a:lnTo>
                    <a:pt x="199010" y="43798"/>
                  </a:lnTo>
                  <a:lnTo>
                    <a:pt x="207764" y="35226"/>
                  </a:lnTo>
                  <a:lnTo>
                    <a:pt x="226501" y="28629"/>
                  </a:lnTo>
                  <a:lnTo>
                    <a:pt x="244549" y="34819"/>
                  </a:lnTo>
                  <a:lnTo>
                    <a:pt x="253735" y="43347"/>
                  </a:lnTo>
                  <a:lnTo>
                    <a:pt x="256065" y="51615"/>
                  </a:lnTo>
                  <a:lnTo>
                    <a:pt x="256065" y="75032"/>
                  </a:lnTo>
                  <a:lnTo>
                    <a:pt x="214966" y="75032"/>
                  </a:lnTo>
                  <a:lnTo>
                    <a:pt x="196938" y="87128"/>
                  </a:lnTo>
                  <a:lnTo>
                    <a:pt x="192047" y="14306"/>
                  </a:lnTo>
                  <a:lnTo>
                    <a:pt x="181260" y="23614"/>
                  </a:lnTo>
                  <a:lnTo>
                    <a:pt x="173583" y="35941"/>
                  </a:lnTo>
                  <a:lnTo>
                    <a:pt x="170660" y="51628"/>
                  </a:lnTo>
                  <a:lnTo>
                    <a:pt x="170660" y="153146"/>
                  </a:lnTo>
                  <a:lnTo>
                    <a:pt x="176744" y="158395"/>
                  </a:lnTo>
                  <a:lnTo>
                    <a:pt x="190892" y="158395"/>
                  </a:lnTo>
                  <a:lnTo>
                    <a:pt x="196951" y="153134"/>
                  </a:lnTo>
                  <a:lnTo>
                    <a:pt x="196951" y="100770"/>
                  </a:lnTo>
                  <a:lnTo>
                    <a:pt x="256065" y="100770"/>
                  </a:lnTo>
                  <a:lnTo>
                    <a:pt x="256065" y="153146"/>
                  </a:lnTo>
                  <a:lnTo>
                    <a:pt x="262138" y="158395"/>
                  </a:lnTo>
                  <a:close/>
                </a:path>
                <a:path w="2519904" h="395359">
                  <a:moveTo>
                    <a:pt x="1089597" y="289810"/>
                  </a:moveTo>
                  <a:lnTo>
                    <a:pt x="1090536" y="289810"/>
                  </a:lnTo>
                  <a:lnTo>
                    <a:pt x="1104312" y="294260"/>
                  </a:lnTo>
                  <a:lnTo>
                    <a:pt x="1114552" y="303315"/>
                  </a:lnTo>
                  <a:lnTo>
                    <a:pt x="1116638" y="310995"/>
                  </a:lnTo>
                  <a:lnTo>
                    <a:pt x="1117285" y="332549"/>
                  </a:lnTo>
                  <a:lnTo>
                    <a:pt x="1120796" y="395359"/>
                  </a:lnTo>
                  <a:lnTo>
                    <a:pt x="1128820" y="395359"/>
                  </a:lnTo>
                  <a:lnTo>
                    <a:pt x="1132978" y="392520"/>
                  </a:lnTo>
                  <a:lnTo>
                    <a:pt x="1132978" y="310995"/>
                  </a:lnTo>
                  <a:lnTo>
                    <a:pt x="1131538" y="301331"/>
                  </a:lnTo>
                  <a:lnTo>
                    <a:pt x="1123512" y="288407"/>
                  </a:lnTo>
                  <a:lnTo>
                    <a:pt x="1111487" y="279866"/>
                  </a:lnTo>
                  <a:lnTo>
                    <a:pt x="1098971" y="274867"/>
                  </a:lnTo>
                  <a:lnTo>
                    <a:pt x="1089597" y="289810"/>
                  </a:lnTo>
                  <a:close/>
                </a:path>
                <a:path w="2519904" h="395359">
                  <a:moveTo>
                    <a:pt x="1047154" y="387271"/>
                  </a:moveTo>
                  <a:lnTo>
                    <a:pt x="1047154" y="392582"/>
                  </a:lnTo>
                  <a:lnTo>
                    <a:pt x="1051312" y="395359"/>
                  </a:lnTo>
                  <a:lnTo>
                    <a:pt x="1059337" y="395359"/>
                  </a:lnTo>
                  <a:lnTo>
                    <a:pt x="1063495" y="392520"/>
                  </a:lnTo>
                  <a:lnTo>
                    <a:pt x="1063495" y="387271"/>
                  </a:lnTo>
                  <a:lnTo>
                    <a:pt x="1062861" y="348474"/>
                  </a:lnTo>
                  <a:lnTo>
                    <a:pt x="1116638" y="347840"/>
                  </a:lnTo>
                  <a:lnTo>
                    <a:pt x="1116638" y="392582"/>
                  </a:lnTo>
                  <a:lnTo>
                    <a:pt x="1120796" y="395359"/>
                  </a:lnTo>
                  <a:lnTo>
                    <a:pt x="1117285" y="332549"/>
                  </a:lnTo>
                  <a:lnTo>
                    <a:pt x="1081281" y="332662"/>
                  </a:lnTo>
                  <a:lnTo>
                    <a:pt x="1063495" y="344619"/>
                  </a:lnTo>
                  <a:lnTo>
                    <a:pt x="1063495" y="310995"/>
                  </a:lnTo>
                  <a:lnTo>
                    <a:pt x="1064220" y="306417"/>
                  </a:lnTo>
                  <a:lnTo>
                    <a:pt x="1070896" y="297328"/>
                  </a:lnTo>
                  <a:lnTo>
                    <a:pt x="1089597" y="289810"/>
                  </a:lnTo>
                  <a:lnTo>
                    <a:pt x="1098971" y="274867"/>
                  </a:lnTo>
                  <a:lnTo>
                    <a:pt x="1089470" y="272567"/>
                  </a:lnTo>
                  <a:lnTo>
                    <a:pt x="1086156" y="273253"/>
                  </a:lnTo>
                  <a:lnTo>
                    <a:pt x="1075360" y="276567"/>
                  </a:lnTo>
                  <a:lnTo>
                    <a:pt x="1062475" y="283301"/>
                  </a:lnTo>
                  <a:lnTo>
                    <a:pt x="1051680" y="294446"/>
                  </a:lnTo>
                  <a:lnTo>
                    <a:pt x="1047154" y="310995"/>
                  </a:lnTo>
                  <a:lnTo>
                    <a:pt x="1047154" y="387271"/>
                  </a:lnTo>
                  <a:close/>
                </a:path>
                <a:path w="2519904" h="395359">
                  <a:moveTo>
                    <a:pt x="1418036" y="158395"/>
                  </a:moveTo>
                  <a:lnTo>
                    <a:pt x="1432145" y="158395"/>
                  </a:lnTo>
                  <a:lnTo>
                    <a:pt x="1437749" y="153210"/>
                  </a:lnTo>
                  <a:lnTo>
                    <a:pt x="1438433" y="146565"/>
                  </a:lnTo>
                  <a:lnTo>
                    <a:pt x="1438433" y="12425"/>
                  </a:lnTo>
                  <a:lnTo>
                    <a:pt x="1432374" y="8799"/>
                  </a:lnTo>
                  <a:lnTo>
                    <a:pt x="1422144" y="6338"/>
                  </a:lnTo>
                  <a:lnTo>
                    <a:pt x="1409771" y="3970"/>
                  </a:lnTo>
                  <a:lnTo>
                    <a:pt x="1395540" y="2090"/>
                  </a:lnTo>
                  <a:lnTo>
                    <a:pt x="1380600" y="1319"/>
                  </a:lnTo>
                  <a:lnTo>
                    <a:pt x="1378824" y="1332"/>
                  </a:lnTo>
                  <a:lnTo>
                    <a:pt x="1363908" y="2268"/>
                  </a:lnTo>
                  <a:lnTo>
                    <a:pt x="1349837" y="4239"/>
                  </a:lnTo>
                  <a:lnTo>
                    <a:pt x="1337761" y="6623"/>
                  </a:lnTo>
                  <a:lnTo>
                    <a:pt x="1328827" y="8799"/>
                  </a:lnTo>
                  <a:lnTo>
                    <a:pt x="1322767" y="12412"/>
                  </a:lnTo>
                  <a:lnTo>
                    <a:pt x="1322767" y="152500"/>
                  </a:lnTo>
                  <a:lnTo>
                    <a:pt x="1328675" y="158395"/>
                  </a:lnTo>
                  <a:lnTo>
                    <a:pt x="1342886" y="158395"/>
                  </a:lnTo>
                  <a:lnTo>
                    <a:pt x="1348566" y="153057"/>
                  </a:lnTo>
                  <a:lnTo>
                    <a:pt x="1349110" y="146274"/>
                  </a:lnTo>
                  <a:lnTo>
                    <a:pt x="1349123" y="31240"/>
                  </a:lnTo>
                  <a:lnTo>
                    <a:pt x="1355351" y="30025"/>
                  </a:lnTo>
                  <a:lnTo>
                    <a:pt x="1367225" y="28351"/>
                  </a:lnTo>
                  <a:lnTo>
                    <a:pt x="1380600" y="27779"/>
                  </a:lnTo>
                  <a:lnTo>
                    <a:pt x="1387574" y="27920"/>
                  </a:lnTo>
                  <a:lnTo>
                    <a:pt x="1399824" y="29043"/>
                  </a:lnTo>
                  <a:lnTo>
                    <a:pt x="1412077" y="31240"/>
                  </a:lnTo>
                  <a:lnTo>
                    <a:pt x="1412128" y="152500"/>
                  </a:lnTo>
                  <a:lnTo>
                    <a:pt x="1418036" y="158395"/>
                  </a:lnTo>
                  <a:close/>
                </a:path>
                <a:path w="2519904" h="395359">
                  <a:moveTo>
                    <a:pt x="95953" y="158395"/>
                  </a:moveTo>
                  <a:lnTo>
                    <a:pt x="110050" y="158395"/>
                  </a:lnTo>
                  <a:lnTo>
                    <a:pt x="115653" y="153210"/>
                  </a:lnTo>
                  <a:lnTo>
                    <a:pt x="116338" y="146565"/>
                  </a:lnTo>
                  <a:lnTo>
                    <a:pt x="116338" y="12425"/>
                  </a:lnTo>
                  <a:lnTo>
                    <a:pt x="110279" y="8799"/>
                  </a:lnTo>
                  <a:lnTo>
                    <a:pt x="100065" y="6340"/>
                  </a:lnTo>
                  <a:lnTo>
                    <a:pt x="87693" y="3971"/>
                  </a:lnTo>
                  <a:lnTo>
                    <a:pt x="73460" y="2090"/>
                  </a:lnTo>
                  <a:lnTo>
                    <a:pt x="58517" y="1319"/>
                  </a:lnTo>
                  <a:lnTo>
                    <a:pt x="56740" y="1332"/>
                  </a:lnTo>
                  <a:lnTo>
                    <a:pt x="41820" y="2268"/>
                  </a:lnTo>
                  <a:lnTo>
                    <a:pt x="27750" y="4239"/>
                  </a:lnTo>
                  <a:lnTo>
                    <a:pt x="15677" y="6623"/>
                  </a:lnTo>
                  <a:lnTo>
                    <a:pt x="6744" y="8799"/>
                  </a:lnTo>
                  <a:lnTo>
                    <a:pt x="684" y="12412"/>
                  </a:lnTo>
                  <a:lnTo>
                    <a:pt x="684" y="152500"/>
                  </a:lnTo>
                  <a:lnTo>
                    <a:pt x="6579" y="158395"/>
                  </a:lnTo>
                  <a:lnTo>
                    <a:pt x="20791" y="158395"/>
                  </a:lnTo>
                  <a:lnTo>
                    <a:pt x="26470" y="153057"/>
                  </a:lnTo>
                  <a:lnTo>
                    <a:pt x="27015" y="146274"/>
                  </a:lnTo>
                  <a:lnTo>
                    <a:pt x="27028" y="31240"/>
                  </a:lnTo>
                  <a:lnTo>
                    <a:pt x="33265" y="30024"/>
                  </a:lnTo>
                  <a:lnTo>
                    <a:pt x="45137" y="28350"/>
                  </a:lnTo>
                  <a:lnTo>
                    <a:pt x="58517" y="27779"/>
                  </a:lnTo>
                  <a:lnTo>
                    <a:pt x="65489" y="27920"/>
                  </a:lnTo>
                  <a:lnTo>
                    <a:pt x="77743" y="29043"/>
                  </a:lnTo>
                  <a:lnTo>
                    <a:pt x="89996" y="31240"/>
                  </a:lnTo>
                  <a:lnTo>
                    <a:pt x="90045" y="152500"/>
                  </a:lnTo>
                  <a:lnTo>
                    <a:pt x="95953" y="158395"/>
                  </a:lnTo>
                  <a:close/>
                </a:path>
                <a:path w="2519904" h="395359">
                  <a:moveTo>
                    <a:pt x="2348729" y="309211"/>
                  </a:moveTo>
                  <a:lnTo>
                    <a:pt x="2352481" y="295087"/>
                  </a:lnTo>
                  <a:lnTo>
                    <a:pt x="2361983" y="286294"/>
                  </a:lnTo>
                  <a:lnTo>
                    <a:pt x="2376742" y="283267"/>
                  </a:lnTo>
                  <a:lnTo>
                    <a:pt x="2383702" y="283267"/>
                  </a:lnTo>
                  <a:lnTo>
                    <a:pt x="2391840" y="286424"/>
                  </a:lnTo>
                  <a:lnTo>
                    <a:pt x="2396784" y="288643"/>
                  </a:lnTo>
                  <a:lnTo>
                    <a:pt x="2403858" y="289694"/>
                  </a:lnTo>
                  <a:lnTo>
                    <a:pt x="2408334" y="287526"/>
                  </a:lnTo>
                  <a:lnTo>
                    <a:pt x="2408334" y="279819"/>
                  </a:lnTo>
                  <a:lnTo>
                    <a:pt x="2403858" y="275824"/>
                  </a:lnTo>
                  <a:lnTo>
                    <a:pt x="2389742" y="270463"/>
                  </a:lnTo>
                  <a:lnTo>
                    <a:pt x="2376742" y="268800"/>
                  </a:lnTo>
                  <a:lnTo>
                    <a:pt x="2364267" y="270080"/>
                  </a:lnTo>
                  <a:lnTo>
                    <a:pt x="2351301" y="275166"/>
                  </a:lnTo>
                  <a:lnTo>
                    <a:pt x="2341590" y="283930"/>
                  </a:lnTo>
                  <a:lnTo>
                    <a:pt x="2335497" y="296163"/>
                  </a:lnTo>
                  <a:lnTo>
                    <a:pt x="2333386" y="311655"/>
                  </a:lnTo>
                  <a:lnTo>
                    <a:pt x="2333386" y="352480"/>
                  </a:lnTo>
                  <a:lnTo>
                    <a:pt x="2334761" y="365090"/>
                  </a:lnTo>
                  <a:lnTo>
                    <a:pt x="2340121" y="377975"/>
                  </a:lnTo>
                  <a:lnTo>
                    <a:pt x="2349165" y="387474"/>
                  </a:lnTo>
                  <a:lnTo>
                    <a:pt x="2361501" y="393348"/>
                  </a:lnTo>
                  <a:lnTo>
                    <a:pt x="2376742" y="395359"/>
                  </a:lnTo>
                  <a:lnTo>
                    <a:pt x="2382865" y="395091"/>
                  </a:lnTo>
                  <a:lnTo>
                    <a:pt x="2395997" y="392978"/>
                  </a:lnTo>
                  <a:lnTo>
                    <a:pt x="2407471" y="389413"/>
                  </a:lnTo>
                  <a:lnTo>
                    <a:pt x="2410843" y="387943"/>
                  </a:lnTo>
                  <a:lnTo>
                    <a:pt x="2412947" y="384582"/>
                  </a:lnTo>
                  <a:lnTo>
                    <a:pt x="2412947" y="329987"/>
                  </a:lnTo>
                  <a:lnTo>
                    <a:pt x="2408878" y="326209"/>
                  </a:lnTo>
                  <a:lnTo>
                    <a:pt x="2375613" y="326209"/>
                  </a:lnTo>
                  <a:lnTo>
                    <a:pt x="2372685" y="329379"/>
                  </a:lnTo>
                  <a:lnTo>
                    <a:pt x="2372685" y="337595"/>
                  </a:lnTo>
                  <a:lnTo>
                    <a:pt x="2375562" y="341006"/>
                  </a:lnTo>
                  <a:lnTo>
                    <a:pt x="2397621" y="341006"/>
                  </a:lnTo>
                  <a:lnTo>
                    <a:pt x="2397621" y="377456"/>
                  </a:lnTo>
                  <a:lnTo>
                    <a:pt x="2391624" y="379549"/>
                  </a:lnTo>
                  <a:lnTo>
                    <a:pt x="2383651" y="380893"/>
                  </a:lnTo>
                  <a:lnTo>
                    <a:pt x="2374806" y="380852"/>
                  </a:lnTo>
                  <a:lnTo>
                    <a:pt x="2360630" y="377101"/>
                  </a:lnTo>
                  <a:lnTo>
                    <a:pt x="2351757" y="367643"/>
                  </a:lnTo>
                  <a:lnTo>
                    <a:pt x="2348688" y="353013"/>
                  </a:lnTo>
                  <a:lnTo>
                    <a:pt x="2348729" y="309211"/>
                  </a:lnTo>
                  <a:close/>
                </a:path>
                <a:path w="2519904" h="395359">
                  <a:moveTo>
                    <a:pt x="2437085" y="276915"/>
                  </a:moveTo>
                  <a:lnTo>
                    <a:pt x="2470704" y="339078"/>
                  </a:lnTo>
                  <a:lnTo>
                    <a:pt x="2470704" y="392012"/>
                  </a:lnTo>
                  <a:lnTo>
                    <a:pt x="2473811" y="395359"/>
                  </a:lnTo>
                  <a:lnTo>
                    <a:pt x="2482697" y="395359"/>
                  </a:lnTo>
                  <a:lnTo>
                    <a:pt x="2486005" y="392037"/>
                  </a:lnTo>
                  <a:lnTo>
                    <a:pt x="2486005" y="339091"/>
                  </a:lnTo>
                  <a:lnTo>
                    <a:pt x="2518624" y="279996"/>
                  </a:lnTo>
                  <a:lnTo>
                    <a:pt x="2519904" y="272642"/>
                  </a:lnTo>
                  <a:lnTo>
                    <a:pt x="2517115" y="268800"/>
                  </a:lnTo>
                  <a:lnTo>
                    <a:pt x="2512362" y="268800"/>
                  </a:lnTo>
                  <a:lnTo>
                    <a:pt x="2507519" y="269473"/>
                  </a:lnTo>
                  <a:lnTo>
                    <a:pt x="2505922" y="272402"/>
                  </a:lnTo>
                  <a:lnTo>
                    <a:pt x="2478361" y="323344"/>
                  </a:lnTo>
                  <a:lnTo>
                    <a:pt x="2450788" y="272402"/>
                  </a:lnTo>
                  <a:lnTo>
                    <a:pt x="2449205" y="269473"/>
                  </a:lnTo>
                  <a:lnTo>
                    <a:pt x="2444362" y="268800"/>
                  </a:lnTo>
                  <a:lnTo>
                    <a:pt x="2440254" y="268800"/>
                  </a:lnTo>
                  <a:lnTo>
                    <a:pt x="2436856" y="271868"/>
                  </a:lnTo>
                  <a:lnTo>
                    <a:pt x="2437085" y="276915"/>
                  </a:lnTo>
                  <a:close/>
                </a:path>
                <a:path w="2519904" h="395359">
                  <a:moveTo>
                    <a:pt x="1237645" y="271860"/>
                  </a:moveTo>
                  <a:lnTo>
                    <a:pt x="1224031" y="269729"/>
                  </a:lnTo>
                  <a:lnTo>
                    <a:pt x="1209193" y="268800"/>
                  </a:lnTo>
                  <a:lnTo>
                    <a:pt x="1205166" y="268876"/>
                  </a:lnTo>
                  <a:lnTo>
                    <a:pt x="1190466" y="270226"/>
                  </a:lnTo>
                  <a:lnTo>
                    <a:pt x="1177499" y="272510"/>
                  </a:lnTo>
                  <a:lnTo>
                    <a:pt x="1168093" y="274746"/>
                  </a:lnTo>
                  <a:lnTo>
                    <a:pt x="1165014" y="278817"/>
                  </a:lnTo>
                  <a:lnTo>
                    <a:pt x="1165014" y="391670"/>
                  </a:lnTo>
                  <a:lnTo>
                    <a:pt x="1168678" y="395359"/>
                  </a:lnTo>
                  <a:lnTo>
                    <a:pt x="1177475" y="395359"/>
                  </a:lnTo>
                  <a:lnTo>
                    <a:pt x="1180961" y="392139"/>
                  </a:lnTo>
                  <a:lnTo>
                    <a:pt x="1181354" y="387981"/>
                  </a:lnTo>
                  <a:lnTo>
                    <a:pt x="1181367" y="289454"/>
                  </a:lnTo>
                  <a:lnTo>
                    <a:pt x="1183969" y="287928"/>
                  </a:lnTo>
                  <a:lnTo>
                    <a:pt x="1196059" y="285928"/>
                  </a:lnTo>
                  <a:lnTo>
                    <a:pt x="1209193" y="285244"/>
                  </a:lnTo>
                  <a:lnTo>
                    <a:pt x="1209873" y="285245"/>
                  </a:lnTo>
                  <a:lnTo>
                    <a:pt x="1222848" y="285994"/>
                  </a:lnTo>
                  <a:lnTo>
                    <a:pt x="1235016" y="288060"/>
                  </a:lnTo>
                  <a:lnTo>
                    <a:pt x="1236968" y="290442"/>
                  </a:lnTo>
                  <a:lnTo>
                    <a:pt x="1237019" y="391670"/>
                  </a:lnTo>
                  <a:lnTo>
                    <a:pt x="1240683" y="395359"/>
                  </a:lnTo>
                  <a:lnTo>
                    <a:pt x="1249380" y="395359"/>
                  </a:lnTo>
                  <a:lnTo>
                    <a:pt x="1252841" y="392253"/>
                  </a:lnTo>
                  <a:lnTo>
                    <a:pt x="1253335" y="388221"/>
                  </a:lnTo>
                  <a:lnTo>
                    <a:pt x="1253335" y="278829"/>
                  </a:lnTo>
                  <a:lnTo>
                    <a:pt x="1252054" y="275216"/>
                  </a:lnTo>
                  <a:lnTo>
                    <a:pt x="1248196" y="274207"/>
                  </a:lnTo>
                  <a:lnTo>
                    <a:pt x="1237645" y="271860"/>
                  </a:lnTo>
                  <a:close/>
                </a:path>
                <a:path w="2519904" h="395359">
                  <a:moveTo>
                    <a:pt x="1341772" y="291544"/>
                  </a:moveTo>
                  <a:lnTo>
                    <a:pt x="1350014" y="301742"/>
                  </a:lnTo>
                  <a:lnTo>
                    <a:pt x="1352889" y="316510"/>
                  </a:lnTo>
                  <a:lnTo>
                    <a:pt x="1352889" y="349754"/>
                  </a:lnTo>
                  <a:lnTo>
                    <a:pt x="1352435" y="356067"/>
                  </a:lnTo>
                  <a:lnTo>
                    <a:pt x="1347377" y="369100"/>
                  </a:lnTo>
                  <a:lnTo>
                    <a:pt x="1337174" y="377336"/>
                  </a:lnTo>
                  <a:lnTo>
                    <a:pt x="1322400" y="380208"/>
                  </a:lnTo>
                  <a:lnTo>
                    <a:pt x="1304486" y="380829"/>
                  </a:lnTo>
                  <a:lnTo>
                    <a:pt x="1321893" y="395359"/>
                  </a:lnTo>
                  <a:lnTo>
                    <a:pt x="1339775" y="392837"/>
                  </a:lnTo>
                  <a:lnTo>
                    <a:pt x="1352062" y="386780"/>
                  </a:lnTo>
                  <a:lnTo>
                    <a:pt x="1361145" y="377386"/>
                  </a:lnTo>
                  <a:lnTo>
                    <a:pt x="1366777" y="364899"/>
                  </a:lnTo>
                  <a:lnTo>
                    <a:pt x="1368709" y="349564"/>
                  </a:lnTo>
                  <a:lnTo>
                    <a:pt x="1368661" y="314107"/>
                  </a:lnTo>
                  <a:lnTo>
                    <a:pt x="1366135" y="299204"/>
                  </a:lnTo>
                  <a:lnTo>
                    <a:pt x="1359947" y="287186"/>
                  </a:lnTo>
                  <a:lnTo>
                    <a:pt x="1350345" y="278298"/>
                  </a:lnTo>
                  <a:lnTo>
                    <a:pt x="1337578" y="272785"/>
                  </a:lnTo>
                  <a:lnTo>
                    <a:pt x="1321893" y="270893"/>
                  </a:lnTo>
                  <a:lnTo>
                    <a:pt x="1322400" y="286030"/>
                  </a:lnTo>
                  <a:lnTo>
                    <a:pt x="1328737" y="286486"/>
                  </a:lnTo>
                  <a:lnTo>
                    <a:pt x="1341772" y="291544"/>
                  </a:lnTo>
                  <a:close/>
                </a:path>
                <a:path w="2519904" h="395359">
                  <a:moveTo>
                    <a:pt x="1292824" y="395359"/>
                  </a:moveTo>
                  <a:lnTo>
                    <a:pt x="1321893" y="395359"/>
                  </a:lnTo>
                  <a:lnTo>
                    <a:pt x="1304486" y="380829"/>
                  </a:lnTo>
                  <a:lnTo>
                    <a:pt x="1304486" y="286030"/>
                  </a:lnTo>
                  <a:lnTo>
                    <a:pt x="1322400" y="286030"/>
                  </a:lnTo>
                  <a:lnTo>
                    <a:pt x="1321893" y="270893"/>
                  </a:lnTo>
                  <a:lnTo>
                    <a:pt x="1292824" y="270893"/>
                  </a:lnTo>
                  <a:lnTo>
                    <a:pt x="1288666" y="274976"/>
                  </a:lnTo>
                  <a:lnTo>
                    <a:pt x="1288666" y="391276"/>
                  </a:lnTo>
                  <a:lnTo>
                    <a:pt x="1292824" y="395359"/>
                  </a:lnTo>
                  <a:close/>
                </a:path>
                <a:path w="2519904" h="395359">
                  <a:moveTo>
                    <a:pt x="933123" y="51615"/>
                  </a:moveTo>
                  <a:lnTo>
                    <a:pt x="935200" y="43793"/>
                  </a:lnTo>
                  <a:lnTo>
                    <a:pt x="943961" y="35224"/>
                  </a:lnTo>
                  <a:lnTo>
                    <a:pt x="962699" y="28629"/>
                  </a:lnTo>
                  <a:lnTo>
                    <a:pt x="952584" y="3381"/>
                  </a:lnTo>
                  <a:lnTo>
                    <a:pt x="940503" y="7677"/>
                  </a:lnTo>
                  <a:lnTo>
                    <a:pt x="933123" y="51615"/>
                  </a:lnTo>
                  <a:close/>
                </a:path>
                <a:path w="2519904" h="395359">
                  <a:moveTo>
                    <a:pt x="998335" y="158395"/>
                  </a:moveTo>
                  <a:lnTo>
                    <a:pt x="1012496" y="158395"/>
                  </a:lnTo>
                  <a:lnTo>
                    <a:pt x="1018555" y="153134"/>
                  </a:lnTo>
                  <a:lnTo>
                    <a:pt x="1018542" y="51628"/>
                  </a:lnTo>
                  <a:lnTo>
                    <a:pt x="1015780" y="36381"/>
                  </a:lnTo>
                  <a:lnTo>
                    <a:pt x="1008371" y="24215"/>
                  </a:lnTo>
                  <a:lnTo>
                    <a:pt x="997774" y="14946"/>
                  </a:lnTo>
                  <a:lnTo>
                    <a:pt x="985448" y="8254"/>
                  </a:lnTo>
                  <a:lnTo>
                    <a:pt x="972852" y="3818"/>
                  </a:lnTo>
                  <a:lnTo>
                    <a:pt x="961444" y="1319"/>
                  </a:lnTo>
                  <a:lnTo>
                    <a:pt x="952584" y="3381"/>
                  </a:lnTo>
                  <a:lnTo>
                    <a:pt x="962699" y="28629"/>
                  </a:lnTo>
                  <a:lnTo>
                    <a:pt x="980746" y="34819"/>
                  </a:lnTo>
                  <a:lnTo>
                    <a:pt x="989932" y="43347"/>
                  </a:lnTo>
                  <a:lnTo>
                    <a:pt x="992262" y="51615"/>
                  </a:lnTo>
                  <a:lnTo>
                    <a:pt x="992249" y="75032"/>
                  </a:lnTo>
                  <a:lnTo>
                    <a:pt x="951163" y="75032"/>
                  </a:lnTo>
                  <a:lnTo>
                    <a:pt x="933137" y="87128"/>
                  </a:lnTo>
                  <a:lnTo>
                    <a:pt x="933123" y="51615"/>
                  </a:lnTo>
                  <a:lnTo>
                    <a:pt x="940503" y="7677"/>
                  </a:lnTo>
                  <a:lnTo>
                    <a:pt x="928247" y="14309"/>
                  </a:lnTo>
                  <a:lnTo>
                    <a:pt x="917459" y="23617"/>
                  </a:lnTo>
                  <a:lnTo>
                    <a:pt x="909781" y="35942"/>
                  </a:lnTo>
                  <a:lnTo>
                    <a:pt x="906857" y="51628"/>
                  </a:lnTo>
                  <a:lnTo>
                    <a:pt x="906857" y="153146"/>
                  </a:lnTo>
                  <a:lnTo>
                    <a:pt x="912942" y="158395"/>
                  </a:lnTo>
                  <a:lnTo>
                    <a:pt x="927089" y="158395"/>
                  </a:lnTo>
                  <a:lnTo>
                    <a:pt x="933137" y="153134"/>
                  </a:lnTo>
                  <a:lnTo>
                    <a:pt x="933137" y="100770"/>
                  </a:lnTo>
                  <a:lnTo>
                    <a:pt x="992249" y="100770"/>
                  </a:lnTo>
                  <a:lnTo>
                    <a:pt x="992249" y="153146"/>
                  </a:lnTo>
                  <a:lnTo>
                    <a:pt x="998335" y="158395"/>
                  </a:lnTo>
                  <a:close/>
                </a:path>
                <a:path w="2519904" h="395359">
                  <a:moveTo>
                    <a:pt x="2517952" y="7810"/>
                  </a:moveTo>
                  <a:lnTo>
                    <a:pt x="2512235" y="2637"/>
                  </a:lnTo>
                  <a:lnTo>
                    <a:pt x="2501092" y="2637"/>
                  </a:lnTo>
                  <a:lnTo>
                    <a:pt x="2497225" y="4133"/>
                  </a:lnTo>
                  <a:lnTo>
                    <a:pt x="2494753" y="8850"/>
                  </a:lnTo>
                  <a:lnTo>
                    <a:pt x="2463821" y="65219"/>
                  </a:lnTo>
                  <a:lnTo>
                    <a:pt x="2432686" y="8647"/>
                  </a:lnTo>
                  <a:lnTo>
                    <a:pt x="2430176" y="3867"/>
                  </a:lnTo>
                  <a:lnTo>
                    <a:pt x="2426296" y="2637"/>
                  </a:lnTo>
                  <a:lnTo>
                    <a:pt x="2415217" y="2637"/>
                  </a:lnTo>
                  <a:lnTo>
                    <a:pt x="2409499" y="7810"/>
                  </a:lnTo>
                  <a:lnTo>
                    <a:pt x="2409499" y="16507"/>
                  </a:lnTo>
                  <a:lnTo>
                    <a:pt x="2410324" y="19081"/>
                  </a:lnTo>
                  <a:lnTo>
                    <a:pt x="2412047" y="22618"/>
                  </a:lnTo>
                  <a:lnTo>
                    <a:pt x="2450852" y="90679"/>
                  </a:lnTo>
                  <a:lnTo>
                    <a:pt x="2450852" y="154249"/>
                  </a:lnTo>
                  <a:lnTo>
                    <a:pt x="2456063" y="159713"/>
                  </a:lnTo>
                  <a:lnTo>
                    <a:pt x="2471402" y="159713"/>
                  </a:lnTo>
                  <a:lnTo>
                    <a:pt x="2476600" y="154236"/>
                  </a:lnTo>
                  <a:lnTo>
                    <a:pt x="2476600" y="90679"/>
                  </a:lnTo>
                  <a:lnTo>
                    <a:pt x="2515403" y="22618"/>
                  </a:lnTo>
                  <a:lnTo>
                    <a:pt x="2516077" y="21376"/>
                  </a:lnTo>
                  <a:lnTo>
                    <a:pt x="2517635" y="17826"/>
                  </a:lnTo>
                  <a:lnTo>
                    <a:pt x="2517952" y="14987"/>
                  </a:lnTo>
                  <a:lnTo>
                    <a:pt x="2517952" y="7810"/>
                  </a:lnTo>
                  <a:close/>
                </a:path>
                <a:path w="2519904" h="395359">
                  <a:moveTo>
                    <a:pt x="2313611" y="29655"/>
                  </a:moveTo>
                  <a:lnTo>
                    <a:pt x="2313611" y="154312"/>
                  </a:lnTo>
                  <a:lnTo>
                    <a:pt x="2319530" y="159713"/>
                  </a:lnTo>
                  <a:lnTo>
                    <a:pt x="2333665" y="159713"/>
                  </a:lnTo>
                  <a:lnTo>
                    <a:pt x="2339560" y="154312"/>
                  </a:lnTo>
                  <a:lnTo>
                    <a:pt x="2339560" y="29655"/>
                  </a:lnTo>
                  <a:lnTo>
                    <a:pt x="2377020" y="29655"/>
                  </a:lnTo>
                  <a:lnTo>
                    <a:pt x="2382422" y="23976"/>
                  </a:lnTo>
                  <a:lnTo>
                    <a:pt x="2382422" y="10448"/>
                  </a:lnTo>
                  <a:lnTo>
                    <a:pt x="2376995" y="4767"/>
                  </a:lnTo>
                  <a:lnTo>
                    <a:pt x="2276200" y="4767"/>
                  </a:lnTo>
                  <a:lnTo>
                    <a:pt x="2270762" y="10422"/>
                  </a:lnTo>
                  <a:lnTo>
                    <a:pt x="2270762" y="23989"/>
                  </a:lnTo>
                  <a:lnTo>
                    <a:pt x="2276187" y="29655"/>
                  </a:lnTo>
                  <a:lnTo>
                    <a:pt x="2313611" y="29655"/>
                  </a:lnTo>
                  <a:close/>
                </a:path>
                <a:path w="2519904" h="395359">
                  <a:moveTo>
                    <a:pt x="2205436" y="159713"/>
                  </a:moveTo>
                  <a:lnTo>
                    <a:pt x="2219279" y="159713"/>
                  </a:lnTo>
                  <a:lnTo>
                    <a:pt x="2225212" y="154541"/>
                  </a:lnTo>
                  <a:lnTo>
                    <a:pt x="2225212" y="7785"/>
                  </a:lnTo>
                  <a:lnTo>
                    <a:pt x="2219255" y="2637"/>
                  </a:lnTo>
                  <a:lnTo>
                    <a:pt x="2205461" y="2637"/>
                  </a:lnTo>
                  <a:lnTo>
                    <a:pt x="2199478" y="7759"/>
                  </a:lnTo>
                  <a:lnTo>
                    <a:pt x="2199478" y="154566"/>
                  </a:lnTo>
                  <a:lnTo>
                    <a:pt x="2205436" y="159713"/>
                  </a:lnTo>
                  <a:close/>
                </a:path>
                <a:path w="2519904" h="395359">
                  <a:moveTo>
                    <a:pt x="2120626" y="33079"/>
                  </a:moveTo>
                  <a:lnTo>
                    <a:pt x="2123732" y="34056"/>
                  </a:lnTo>
                  <a:lnTo>
                    <a:pt x="2127244" y="34347"/>
                  </a:lnTo>
                  <a:lnTo>
                    <a:pt x="2133785" y="34347"/>
                  </a:lnTo>
                  <a:lnTo>
                    <a:pt x="2138729" y="29047"/>
                  </a:lnTo>
                  <a:lnTo>
                    <a:pt x="2138729" y="17104"/>
                  </a:lnTo>
                  <a:lnTo>
                    <a:pt x="2136421" y="13338"/>
                  </a:lnTo>
                  <a:lnTo>
                    <a:pt x="2131415" y="10713"/>
                  </a:lnTo>
                  <a:lnTo>
                    <a:pt x="2119840" y="6181"/>
                  </a:lnTo>
                  <a:lnTo>
                    <a:pt x="2107525" y="3539"/>
                  </a:lnTo>
                  <a:lnTo>
                    <a:pt x="2093560" y="2637"/>
                  </a:lnTo>
                  <a:lnTo>
                    <a:pt x="2092742" y="2642"/>
                  </a:lnTo>
                  <a:lnTo>
                    <a:pt x="2076853" y="4652"/>
                  </a:lnTo>
                  <a:lnTo>
                    <a:pt x="2063545" y="10109"/>
                  </a:lnTo>
                  <a:lnTo>
                    <a:pt x="2053364" y="18694"/>
                  </a:lnTo>
                  <a:lnTo>
                    <a:pt x="2046855" y="30091"/>
                  </a:lnTo>
                  <a:lnTo>
                    <a:pt x="2044564" y="43982"/>
                  </a:lnTo>
                  <a:lnTo>
                    <a:pt x="2046148" y="55912"/>
                  </a:lnTo>
                  <a:lnTo>
                    <a:pt x="2051983" y="67776"/>
                  </a:lnTo>
                  <a:lnTo>
                    <a:pt x="2061090" y="76778"/>
                  </a:lnTo>
                  <a:lnTo>
                    <a:pt x="2072389" y="83438"/>
                  </a:lnTo>
                  <a:lnTo>
                    <a:pt x="2098379" y="95597"/>
                  </a:lnTo>
                  <a:lnTo>
                    <a:pt x="2101938" y="97380"/>
                  </a:lnTo>
                  <a:lnTo>
                    <a:pt x="2113220" y="105608"/>
                  </a:lnTo>
                  <a:lnTo>
                    <a:pt x="2116823" y="116898"/>
                  </a:lnTo>
                  <a:lnTo>
                    <a:pt x="2116024" y="122495"/>
                  </a:lnTo>
                  <a:lnTo>
                    <a:pt x="2107934" y="132107"/>
                  </a:lnTo>
                  <a:lnTo>
                    <a:pt x="2092483" y="135459"/>
                  </a:lnTo>
                  <a:lnTo>
                    <a:pt x="2091070" y="135445"/>
                  </a:lnTo>
                  <a:lnTo>
                    <a:pt x="2077638" y="133688"/>
                  </a:lnTo>
                  <a:lnTo>
                    <a:pt x="2066508" y="129843"/>
                  </a:lnTo>
                  <a:lnTo>
                    <a:pt x="2061804" y="127928"/>
                  </a:lnTo>
                  <a:lnTo>
                    <a:pt x="2059599" y="127142"/>
                  </a:lnTo>
                  <a:lnTo>
                    <a:pt x="2049317" y="127142"/>
                  </a:lnTo>
                  <a:lnTo>
                    <a:pt x="2044348" y="132214"/>
                  </a:lnTo>
                  <a:lnTo>
                    <a:pt x="2044348" y="144626"/>
                  </a:lnTo>
                  <a:lnTo>
                    <a:pt x="2046871" y="148847"/>
                  </a:lnTo>
                  <a:lnTo>
                    <a:pt x="2052144" y="151256"/>
                  </a:lnTo>
                  <a:lnTo>
                    <a:pt x="2066359" y="156409"/>
                  </a:lnTo>
                  <a:lnTo>
                    <a:pt x="2078874" y="158869"/>
                  </a:lnTo>
                  <a:lnTo>
                    <a:pt x="2092483" y="159713"/>
                  </a:lnTo>
                  <a:lnTo>
                    <a:pt x="2096241" y="159616"/>
                  </a:lnTo>
                  <a:lnTo>
                    <a:pt x="2111258" y="157048"/>
                  </a:lnTo>
                  <a:lnTo>
                    <a:pt x="2124070" y="151180"/>
                  </a:lnTo>
                  <a:lnTo>
                    <a:pt x="2134027" y="142260"/>
                  </a:lnTo>
                  <a:lnTo>
                    <a:pt x="2140478" y="130535"/>
                  </a:lnTo>
                  <a:lnTo>
                    <a:pt x="2142773" y="116251"/>
                  </a:lnTo>
                  <a:lnTo>
                    <a:pt x="2142724" y="113854"/>
                  </a:lnTo>
                  <a:lnTo>
                    <a:pt x="2139468" y="98380"/>
                  </a:lnTo>
                  <a:lnTo>
                    <a:pt x="2132216" y="87250"/>
                  </a:lnTo>
                  <a:lnTo>
                    <a:pt x="2122529" y="79405"/>
                  </a:lnTo>
                  <a:lnTo>
                    <a:pt x="2111968" y="73790"/>
                  </a:lnTo>
                  <a:lnTo>
                    <a:pt x="2087020" y="62265"/>
                  </a:lnTo>
                  <a:lnTo>
                    <a:pt x="2074142" y="54081"/>
                  </a:lnTo>
                  <a:lnTo>
                    <a:pt x="2070285" y="43121"/>
                  </a:lnTo>
                  <a:lnTo>
                    <a:pt x="2070435" y="41043"/>
                  </a:lnTo>
                  <a:lnTo>
                    <a:pt x="2077718" y="30656"/>
                  </a:lnTo>
                  <a:lnTo>
                    <a:pt x="2092280" y="26892"/>
                  </a:lnTo>
                  <a:lnTo>
                    <a:pt x="2105243" y="27952"/>
                  </a:lnTo>
                  <a:lnTo>
                    <a:pt x="2117242" y="31672"/>
                  </a:lnTo>
                  <a:lnTo>
                    <a:pt x="2120626" y="33079"/>
                  </a:lnTo>
                  <a:close/>
                </a:path>
                <a:path w="2519904" h="395359">
                  <a:moveTo>
                    <a:pt x="1917527" y="29022"/>
                  </a:moveTo>
                  <a:lnTo>
                    <a:pt x="1945049" y="29022"/>
                  </a:lnTo>
                  <a:lnTo>
                    <a:pt x="1952117" y="29766"/>
                  </a:lnTo>
                  <a:lnTo>
                    <a:pt x="1963402" y="36749"/>
                  </a:lnTo>
                  <a:lnTo>
                    <a:pt x="1967462" y="50385"/>
                  </a:lnTo>
                  <a:lnTo>
                    <a:pt x="1966819" y="56400"/>
                  </a:lnTo>
                  <a:lnTo>
                    <a:pt x="1959731" y="67202"/>
                  </a:lnTo>
                  <a:lnTo>
                    <a:pt x="1945049" y="71078"/>
                  </a:lnTo>
                  <a:lnTo>
                    <a:pt x="1934273" y="71078"/>
                  </a:lnTo>
                  <a:lnTo>
                    <a:pt x="1917527" y="82309"/>
                  </a:lnTo>
                  <a:lnTo>
                    <a:pt x="1935148" y="95115"/>
                  </a:lnTo>
                  <a:lnTo>
                    <a:pt x="1970885" y="154211"/>
                  </a:lnTo>
                  <a:lnTo>
                    <a:pt x="1972735" y="157368"/>
                  </a:lnTo>
                  <a:lnTo>
                    <a:pt x="1977185" y="159713"/>
                  </a:lnTo>
                  <a:lnTo>
                    <a:pt x="1988860" y="159713"/>
                  </a:lnTo>
                  <a:lnTo>
                    <a:pt x="1994476" y="153805"/>
                  </a:lnTo>
                  <a:lnTo>
                    <a:pt x="1994476" y="144272"/>
                  </a:lnTo>
                  <a:lnTo>
                    <a:pt x="1993513" y="141392"/>
                  </a:lnTo>
                  <a:lnTo>
                    <a:pt x="1992524" y="139694"/>
                  </a:lnTo>
                  <a:lnTo>
                    <a:pt x="1963202" y="91502"/>
                  </a:lnTo>
                  <a:lnTo>
                    <a:pt x="1975896" y="85716"/>
                  </a:lnTo>
                  <a:lnTo>
                    <a:pt x="1985288" y="76771"/>
                  </a:lnTo>
                  <a:lnTo>
                    <a:pt x="1991156" y="64905"/>
                  </a:lnTo>
                  <a:lnTo>
                    <a:pt x="1993183" y="50385"/>
                  </a:lnTo>
                  <a:lnTo>
                    <a:pt x="1993088" y="46940"/>
                  </a:lnTo>
                  <a:lnTo>
                    <a:pt x="1990348" y="32761"/>
                  </a:lnTo>
                  <a:lnTo>
                    <a:pt x="1983973" y="21078"/>
                  </a:lnTo>
                  <a:lnTo>
                    <a:pt x="1974164" y="12267"/>
                  </a:lnTo>
                  <a:lnTo>
                    <a:pt x="1961123" y="6705"/>
                  </a:lnTo>
                  <a:lnTo>
                    <a:pt x="1945049" y="4767"/>
                  </a:lnTo>
                  <a:lnTo>
                    <a:pt x="1906878" y="4767"/>
                  </a:lnTo>
                  <a:lnTo>
                    <a:pt x="1917527" y="29022"/>
                  </a:lnTo>
                  <a:close/>
                </a:path>
                <a:path w="2519904" h="395359">
                  <a:moveTo>
                    <a:pt x="1891766" y="146743"/>
                  </a:moveTo>
                  <a:lnTo>
                    <a:pt x="1891766" y="154503"/>
                  </a:lnTo>
                  <a:lnTo>
                    <a:pt x="1897242" y="159713"/>
                  </a:lnTo>
                  <a:lnTo>
                    <a:pt x="1912075" y="159713"/>
                  </a:lnTo>
                  <a:lnTo>
                    <a:pt x="1917527" y="154477"/>
                  </a:lnTo>
                  <a:lnTo>
                    <a:pt x="1917527" y="95115"/>
                  </a:lnTo>
                  <a:lnTo>
                    <a:pt x="1935148" y="95115"/>
                  </a:lnTo>
                  <a:lnTo>
                    <a:pt x="1917527" y="82309"/>
                  </a:lnTo>
                  <a:lnTo>
                    <a:pt x="1917527" y="29022"/>
                  </a:lnTo>
                  <a:lnTo>
                    <a:pt x="1906878" y="4767"/>
                  </a:lnTo>
                  <a:lnTo>
                    <a:pt x="1898536" y="4767"/>
                  </a:lnTo>
                  <a:lnTo>
                    <a:pt x="1891766" y="11461"/>
                  </a:lnTo>
                  <a:lnTo>
                    <a:pt x="1891766" y="146743"/>
                  </a:lnTo>
                  <a:close/>
                </a:path>
                <a:path w="2519904" h="395359">
                  <a:moveTo>
                    <a:pt x="1767923" y="29655"/>
                  </a:moveTo>
                  <a:lnTo>
                    <a:pt x="1827797" y="29655"/>
                  </a:lnTo>
                  <a:lnTo>
                    <a:pt x="1832729" y="24152"/>
                  </a:lnTo>
                  <a:lnTo>
                    <a:pt x="1832729" y="10257"/>
                  </a:lnTo>
                  <a:lnTo>
                    <a:pt x="1827772" y="4767"/>
                  </a:lnTo>
                  <a:lnTo>
                    <a:pt x="1748984" y="4767"/>
                  </a:lnTo>
                  <a:lnTo>
                    <a:pt x="1742189" y="10993"/>
                  </a:lnTo>
                  <a:lnTo>
                    <a:pt x="1742189" y="151345"/>
                  </a:lnTo>
                  <a:lnTo>
                    <a:pt x="1748984" y="157584"/>
                  </a:lnTo>
                  <a:lnTo>
                    <a:pt x="1829281" y="157584"/>
                  </a:lnTo>
                  <a:lnTo>
                    <a:pt x="1834225" y="152068"/>
                  </a:lnTo>
                  <a:lnTo>
                    <a:pt x="1834225" y="138172"/>
                  </a:lnTo>
                  <a:lnTo>
                    <a:pt x="1829255" y="132695"/>
                  </a:lnTo>
                  <a:lnTo>
                    <a:pt x="1767923" y="132695"/>
                  </a:lnTo>
                  <a:lnTo>
                    <a:pt x="1767923" y="90855"/>
                  </a:lnTo>
                  <a:lnTo>
                    <a:pt x="1824970" y="90855"/>
                  </a:lnTo>
                  <a:lnTo>
                    <a:pt x="1830169" y="85379"/>
                  </a:lnTo>
                  <a:lnTo>
                    <a:pt x="1830169" y="71407"/>
                  </a:lnTo>
                  <a:lnTo>
                    <a:pt x="1824945" y="65954"/>
                  </a:lnTo>
                  <a:lnTo>
                    <a:pt x="1783847" y="65954"/>
                  </a:lnTo>
                  <a:lnTo>
                    <a:pt x="1767923" y="76643"/>
                  </a:lnTo>
                  <a:lnTo>
                    <a:pt x="1767923" y="29655"/>
                  </a:lnTo>
                  <a:close/>
                </a:path>
                <a:path w="2519904" h="395359">
                  <a:moveTo>
                    <a:pt x="1617181" y="146376"/>
                  </a:moveTo>
                  <a:lnTo>
                    <a:pt x="1619931" y="155555"/>
                  </a:lnTo>
                  <a:lnTo>
                    <a:pt x="1625889" y="159713"/>
                  </a:lnTo>
                  <a:lnTo>
                    <a:pt x="1641355" y="159713"/>
                  </a:lnTo>
                  <a:lnTo>
                    <a:pt x="1647276" y="155541"/>
                  </a:lnTo>
                  <a:lnTo>
                    <a:pt x="1650027" y="146376"/>
                  </a:lnTo>
                  <a:lnTo>
                    <a:pt x="1689681" y="21427"/>
                  </a:lnTo>
                  <a:lnTo>
                    <a:pt x="1690580" y="18258"/>
                  </a:lnTo>
                  <a:lnTo>
                    <a:pt x="1691025" y="14771"/>
                  </a:lnTo>
                  <a:lnTo>
                    <a:pt x="1691025" y="8204"/>
                  </a:lnTo>
                  <a:lnTo>
                    <a:pt x="1685079" y="2637"/>
                  </a:lnTo>
                  <a:lnTo>
                    <a:pt x="1672022" y="2637"/>
                  </a:lnTo>
                  <a:lnTo>
                    <a:pt x="1667294" y="6061"/>
                  </a:lnTo>
                  <a:lnTo>
                    <a:pt x="1665594" y="11728"/>
                  </a:lnTo>
                  <a:lnTo>
                    <a:pt x="1633698" y="115667"/>
                  </a:lnTo>
                  <a:lnTo>
                    <a:pt x="1601410" y="11715"/>
                  </a:lnTo>
                  <a:lnTo>
                    <a:pt x="1599699" y="6074"/>
                  </a:lnTo>
                  <a:lnTo>
                    <a:pt x="1594995" y="2637"/>
                  </a:lnTo>
                  <a:lnTo>
                    <a:pt x="1582154" y="2637"/>
                  </a:lnTo>
                  <a:lnTo>
                    <a:pt x="1576195" y="8204"/>
                  </a:lnTo>
                  <a:lnTo>
                    <a:pt x="1576195" y="14771"/>
                  </a:lnTo>
                  <a:lnTo>
                    <a:pt x="1576638" y="18168"/>
                  </a:lnTo>
                  <a:lnTo>
                    <a:pt x="1577526" y="21414"/>
                  </a:lnTo>
                  <a:lnTo>
                    <a:pt x="1617181" y="146376"/>
                  </a:lnTo>
                  <a:close/>
                </a:path>
                <a:path w="2519904" h="395359">
                  <a:moveTo>
                    <a:pt x="1505242" y="159713"/>
                  </a:moveTo>
                  <a:lnTo>
                    <a:pt x="1519110" y="159713"/>
                  </a:lnTo>
                  <a:lnTo>
                    <a:pt x="1525043" y="154541"/>
                  </a:lnTo>
                  <a:lnTo>
                    <a:pt x="1525043" y="7785"/>
                  </a:lnTo>
                  <a:lnTo>
                    <a:pt x="1519085" y="2637"/>
                  </a:lnTo>
                  <a:lnTo>
                    <a:pt x="1505267" y="2637"/>
                  </a:lnTo>
                  <a:lnTo>
                    <a:pt x="1499295" y="7759"/>
                  </a:lnTo>
                  <a:lnTo>
                    <a:pt x="1499295" y="154566"/>
                  </a:lnTo>
                  <a:lnTo>
                    <a:pt x="1505242" y="159713"/>
                  </a:lnTo>
                  <a:close/>
                </a:path>
                <a:path w="2519904" h="395359">
                  <a:moveTo>
                    <a:pt x="828918" y="158395"/>
                  </a:moveTo>
                  <a:lnTo>
                    <a:pt x="842761" y="158395"/>
                  </a:lnTo>
                  <a:lnTo>
                    <a:pt x="848682" y="153235"/>
                  </a:lnTo>
                  <a:lnTo>
                    <a:pt x="848682" y="6479"/>
                  </a:lnTo>
                  <a:lnTo>
                    <a:pt x="842736" y="1319"/>
                  </a:lnTo>
                  <a:lnTo>
                    <a:pt x="828931" y="1319"/>
                  </a:lnTo>
                  <a:lnTo>
                    <a:pt x="822960" y="6454"/>
                  </a:lnTo>
                  <a:lnTo>
                    <a:pt x="822960" y="153259"/>
                  </a:lnTo>
                  <a:lnTo>
                    <a:pt x="828918" y="158395"/>
                  </a:lnTo>
                  <a:close/>
                </a:path>
                <a:path w="2519904" h="395359">
                  <a:moveTo>
                    <a:pt x="672571" y="156265"/>
                  </a:moveTo>
                  <a:lnTo>
                    <a:pt x="715407" y="156265"/>
                  </a:lnTo>
                  <a:lnTo>
                    <a:pt x="691511" y="132022"/>
                  </a:lnTo>
                  <a:lnTo>
                    <a:pt x="691511" y="27703"/>
                  </a:lnTo>
                  <a:lnTo>
                    <a:pt x="714140" y="27703"/>
                  </a:lnTo>
                  <a:lnTo>
                    <a:pt x="717079" y="27842"/>
                  </a:lnTo>
                  <a:lnTo>
                    <a:pt x="714140" y="3449"/>
                  </a:lnTo>
                  <a:lnTo>
                    <a:pt x="672571" y="3449"/>
                  </a:lnTo>
                  <a:lnTo>
                    <a:pt x="665777" y="9700"/>
                  </a:lnTo>
                  <a:lnTo>
                    <a:pt x="665777" y="150040"/>
                  </a:lnTo>
                  <a:lnTo>
                    <a:pt x="672571" y="156265"/>
                  </a:lnTo>
                  <a:close/>
                </a:path>
                <a:path w="2519904" h="395359">
                  <a:moveTo>
                    <a:pt x="714355" y="89334"/>
                  </a:moveTo>
                  <a:lnTo>
                    <a:pt x="722998" y="90482"/>
                  </a:lnTo>
                  <a:lnTo>
                    <a:pt x="734511" y="97746"/>
                  </a:lnTo>
                  <a:lnTo>
                    <a:pt x="738898" y="110660"/>
                  </a:lnTo>
                  <a:lnTo>
                    <a:pt x="737836" y="118034"/>
                  </a:lnTo>
                  <a:lnTo>
                    <a:pt x="729891" y="128366"/>
                  </a:lnTo>
                  <a:lnTo>
                    <a:pt x="715407" y="132022"/>
                  </a:lnTo>
                  <a:lnTo>
                    <a:pt x="691511" y="132022"/>
                  </a:lnTo>
                  <a:lnTo>
                    <a:pt x="715407" y="156265"/>
                  </a:lnTo>
                  <a:lnTo>
                    <a:pt x="719790" y="156151"/>
                  </a:lnTo>
                  <a:lnTo>
                    <a:pt x="735495" y="153454"/>
                  </a:lnTo>
                  <a:lnTo>
                    <a:pt x="747993" y="147363"/>
                  </a:lnTo>
                  <a:lnTo>
                    <a:pt x="757122" y="138136"/>
                  </a:lnTo>
                  <a:lnTo>
                    <a:pt x="762718" y="126032"/>
                  </a:lnTo>
                  <a:lnTo>
                    <a:pt x="764620" y="111306"/>
                  </a:lnTo>
                  <a:lnTo>
                    <a:pt x="764557" y="108899"/>
                  </a:lnTo>
                  <a:lnTo>
                    <a:pt x="761845" y="95896"/>
                  </a:lnTo>
                  <a:lnTo>
                    <a:pt x="755308" y="84671"/>
                  </a:lnTo>
                  <a:lnTo>
                    <a:pt x="745186" y="75971"/>
                  </a:lnTo>
                  <a:lnTo>
                    <a:pt x="751185" y="70472"/>
                  </a:lnTo>
                  <a:lnTo>
                    <a:pt x="757884" y="59683"/>
                  </a:lnTo>
                  <a:lnTo>
                    <a:pt x="760360" y="46075"/>
                  </a:lnTo>
                  <a:lnTo>
                    <a:pt x="758467" y="31939"/>
                  </a:lnTo>
                  <a:lnTo>
                    <a:pt x="752591" y="19867"/>
                  </a:lnTo>
                  <a:lnTo>
                    <a:pt x="743036" y="10921"/>
                  </a:lnTo>
                  <a:lnTo>
                    <a:pt x="730115" y="5360"/>
                  </a:lnTo>
                  <a:lnTo>
                    <a:pt x="714140" y="3449"/>
                  </a:lnTo>
                  <a:lnTo>
                    <a:pt x="717079" y="27842"/>
                  </a:lnTo>
                  <a:lnTo>
                    <a:pt x="729767" y="33518"/>
                  </a:lnTo>
                  <a:lnTo>
                    <a:pt x="734423" y="46493"/>
                  </a:lnTo>
                  <a:lnTo>
                    <a:pt x="734121" y="50090"/>
                  </a:lnTo>
                  <a:lnTo>
                    <a:pt x="727150" y="61122"/>
                  </a:lnTo>
                  <a:lnTo>
                    <a:pt x="712847" y="65079"/>
                  </a:lnTo>
                  <a:lnTo>
                    <a:pt x="710399" y="65079"/>
                  </a:lnTo>
                  <a:lnTo>
                    <a:pt x="691511" y="77758"/>
                  </a:lnTo>
                  <a:lnTo>
                    <a:pt x="691511" y="89334"/>
                  </a:lnTo>
                  <a:lnTo>
                    <a:pt x="714355" y="89334"/>
                  </a:lnTo>
                  <a:close/>
                </a:path>
                <a:path w="2519904" h="395359">
                  <a:moveTo>
                    <a:pt x="576922" y="158395"/>
                  </a:moveTo>
                  <a:lnTo>
                    <a:pt x="590765" y="158395"/>
                  </a:lnTo>
                  <a:lnTo>
                    <a:pt x="596712" y="153235"/>
                  </a:lnTo>
                  <a:lnTo>
                    <a:pt x="596712" y="6479"/>
                  </a:lnTo>
                  <a:lnTo>
                    <a:pt x="590753" y="1319"/>
                  </a:lnTo>
                  <a:lnTo>
                    <a:pt x="576948" y="1319"/>
                  </a:lnTo>
                  <a:lnTo>
                    <a:pt x="570965" y="6454"/>
                  </a:lnTo>
                  <a:lnTo>
                    <a:pt x="570965" y="153259"/>
                  </a:lnTo>
                  <a:lnTo>
                    <a:pt x="576922" y="158395"/>
                  </a:lnTo>
                  <a:close/>
                </a:path>
                <a:path w="2519904" h="395359">
                  <a:moveTo>
                    <a:pt x="957844" y="325563"/>
                  </a:moveTo>
                  <a:lnTo>
                    <a:pt x="954662" y="322458"/>
                  </a:lnTo>
                  <a:lnTo>
                    <a:pt x="907618" y="322458"/>
                  </a:lnTo>
                  <a:lnTo>
                    <a:pt x="907618" y="285309"/>
                  </a:lnTo>
                  <a:lnTo>
                    <a:pt x="957007" y="285309"/>
                  </a:lnTo>
                  <a:lnTo>
                    <a:pt x="959885" y="281885"/>
                  </a:lnTo>
                  <a:lnTo>
                    <a:pt x="959885" y="273885"/>
                  </a:lnTo>
                  <a:lnTo>
                    <a:pt x="956983" y="270499"/>
                  </a:lnTo>
                  <a:lnTo>
                    <a:pt x="896551" y="270499"/>
                  </a:lnTo>
                  <a:lnTo>
                    <a:pt x="892291" y="274252"/>
                  </a:lnTo>
                  <a:lnTo>
                    <a:pt x="892291" y="389895"/>
                  </a:lnTo>
                  <a:lnTo>
                    <a:pt x="896551" y="393647"/>
                  </a:lnTo>
                  <a:lnTo>
                    <a:pt x="958199" y="393647"/>
                  </a:lnTo>
                  <a:lnTo>
                    <a:pt x="961077" y="390225"/>
                  </a:lnTo>
                  <a:lnTo>
                    <a:pt x="961077" y="382211"/>
                  </a:lnTo>
                  <a:lnTo>
                    <a:pt x="958174" y="378839"/>
                  </a:lnTo>
                  <a:lnTo>
                    <a:pt x="907618" y="378839"/>
                  </a:lnTo>
                  <a:lnTo>
                    <a:pt x="907618" y="337253"/>
                  </a:lnTo>
                  <a:lnTo>
                    <a:pt x="954726" y="337253"/>
                  </a:lnTo>
                  <a:lnTo>
                    <a:pt x="957844" y="333905"/>
                  </a:lnTo>
                  <a:lnTo>
                    <a:pt x="957844" y="325563"/>
                  </a:lnTo>
                  <a:close/>
                </a:path>
                <a:path w="2519904" h="395359">
                  <a:moveTo>
                    <a:pt x="802696" y="274613"/>
                  </a:moveTo>
                  <a:lnTo>
                    <a:pt x="792615" y="283188"/>
                  </a:lnTo>
                  <a:lnTo>
                    <a:pt x="786131" y="295275"/>
                  </a:lnTo>
                  <a:lnTo>
                    <a:pt x="783838" y="310628"/>
                  </a:lnTo>
                  <a:lnTo>
                    <a:pt x="783838" y="353519"/>
                  </a:lnTo>
                  <a:lnTo>
                    <a:pt x="784966" y="364439"/>
                  </a:lnTo>
                  <a:lnTo>
                    <a:pt x="790238" y="377501"/>
                  </a:lnTo>
                  <a:lnTo>
                    <a:pt x="799288" y="387215"/>
                  </a:lnTo>
                  <a:lnTo>
                    <a:pt x="811524" y="393272"/>
                  </a:lnTo>
                  <a:lnTo>
                    <a:pt x="826357" y="395359"/>
                  </a:lnTo>
                  <a:lnTo>
                    <a:pt x="828391" y="395324"/>
                  </a:lnTo>
                  <a:lnTo>
                    <a:pt x="841022" y="393353"/>
                  </a:lnTo>
                  <a:lnTo>
                    <a:pt x="852751" y="387879"/>
                  </a:lnTo>
                  <a:lnTo>
                    <a:pt x="856566" y="384303"/>
                  </a:lnTo>
                  <a:lnTo>
                    <a:pt x="856566" y="377064"/>
                  </a:lnTo>
                  <a:lnTo>
                    <a:pt x="852942" y="374224"/>
                  </a:lnTo>
                  <a:lnTo>
                    <a:pt x="847439" y="374224"/>
                  </a:lnTo>
                  <a:lnTo>
                    <a:pt x="843852" y="375949"/>
                  </a:lnTo>
                  <a:lnTo>
                    <a:pt x="838235" y="379092"/>
                  </a:lnTo>
                  <a:lnTo>
                    <a:pt x="832683" y="380893"/>
                  </a:lnTo>
                  <a:lnTo>
                    <a:pt x="826357" y="380893"/>
                  </a:lnTo>
                  <a:lnTo>
                    <a:pt x="811869" y="377663"/>
                  </a:lnTo>
                  <a:lnTo>
                    <a:pt x="802497" y="368504"/>
                  </a:lnTo>
                  <a:lnTo>
                    <a:pt x="799165" y="354191"/>
                  </a:lnTo>
                  <a:lnTo>
                    <a:pt x="799165" y="309930"/>
                  </a:lnTo>
                  <a:lnTo>
                    <a:pt x="802459" y="295708"/>
                  </a:lnTo>
                  <a:lnTo>
                    <a:pt x="811803" y="286522"/>
                  </a:lnTo>
                  <a:lnTo>
                    <a:pt x="826357" y="283267"/>
                  </a:lnTo>
                  <a:lnTo>
                    <a:pt x="833038" y="283267"/>
                  </a:lnTo>
                  <a:lnTo>
                    <a:pt x="838387" y="284864"/>
                  </a:lnTo>
                  <a:lnTo>
                    <a:pt x="845221" y="288693"/>
                  </a:lnTo>
                  <a:lnTo>
                    <a:pt x="852650" y="289974"/>
                  </a:lnTo>
                  <a:lnTo>
                    <a:pt x="856566" y="287070"/>
                  </a:lnTo>
                  <a:lnTo>
                    <a:pt x="856566" y="279261"/>
                  </a:lnTo>
                  <a:lnTo>
                    <a:pt x="854311" y="277282"/>
                  </a:lnTo>
                  <a:lnTo>
                    <a:pt x="851433" y="275659"/>
                  </a:lnTo>
                  <a:lnTo>
                    <a:pt x="839457" y="270645"/>
                  </a:lnTo>
                  <a:lnTo>
                    <a:pt x="826357" y="268800"/>
                  </a:lnTo>
                  <a:lnTo>
                    <a:pt x="815783" y="269800"/>
                  </a:lnTo>
                  <a:lnTo>
                    <a:pt x="802696" y="274613"/>
                  </a:lnTo>
                  <a:close/>
                </a:path>
                <a:path w="2519904" h="395359">
                  <a:moveTo>
                    <a:pt x="624310" y="325563"/>
                  </a:moveTo>
                  <a:lnTo>
                    <a:pt x="621127" y="322458"/>
                  </a:lnTo>
                  <a:lnTo>
                    <a:pt x="574083" y="322458"/>
                  </a:lnTo>
                  <a:lnTo>
                    <a:pt x="574083" y="285309"/>
                  </a:lnTo>
                  <a:lnTo>
                    <a:pt x="623486" y="285309"/>
                  </a:lnTo>
                  <a:lnTo>
                    <a:pt x="626364" y="281885"/>
                  </a:lnTo>
                  <a:lnTo>
                    <a:pt x="626364" y="273885"/>
                  </a:lnTo>
                  <a:lnTo>
                    <a:pt x="623460" y="270499"/>
                  </a:lnTo>
                  <a:lnTo>
                    <a:pt x="563003" y="270499"/>
                  </a:lnTo>
                  <a:lnTo>
                    <a:pt x="558769" y="274252"/>
                  </a:lnTo>
                  <a:lnTo>
                    <a:pt x="558769" y="389895"/>
                  </a:lnTo>
                  <a:lnTo>
                    <a:pt x="563003" y="393647"/>
                  </a:lnTo>
                  <a:lnTo>
                    <a:pt x="624677" y="393647"/>
                  </a:lnTo>
                  <a:lnTo>
                    <a:pt x="627555" y="390225"/>
                  </a:lnTo>
                  <a:lnTo>
                    <a:pt x="627555" y="382211"/>
                  </a:lnTo>
                  <a:lnTo>
                    <a:pt x="624639" y="378839"/>
                  </a:lnTo>
                  <a:lnTo>
                    <a:pt x="574083" y="378839"/>
                  </a:lnTo>
                  <a:lnTo>
                    <a:pt x="574083" y="337253"/>
                  </a:lnTo>
                  <a:lnTo>
                    <a:pt x="621191" y="337253"/>
                  </a:lnTo>
                  <a:lnTo>
                    <a:pt x="624310" y="333905"/>
                  </a:lnTo>
                  <a:lnTo>
                    <a:pt x="624310" y="325563"/>
                  </a:lnTo>
                  <a:close/>
                </a:path>
              </a:pathLst>
            </a:custGeom>
            <a:solidFill>
              <a:srgbClr val="2D355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268236" y="1080046"/>
            <a:ext cx="5040486" cy="50323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2060"/>
                </a:solidFill>
                <a:latin typeface="Ropa Soft Pro" pitchFamily="34" charset="0"/>
                <a:cs typeface="Ropa Soft Pro" pitchFamily="34" charset="0"/>
              </a:defRPr>
            </a:lvl1pPr>
          </a:lstStyle>
          <a:p>
            <a:pPr lvl="0"/>
            <a:r>
              <a:rPr lang="en-US" dirty="0"/>
              <a:t>Department</a:t>
            </a:r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304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1377950"/>
            <a:ext cx="8753475" cy="921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2444749"/>
            <a:ext cx="4300537" cy="3352801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Ropa Soft Pro" panose="020B0504020101010102" pitchFamily="34" charset="0"/>
                <a:cs typeface="Ropa Soft Pro" panose="020B0504020101010102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9850" y="2444749"/>
            <a:ext cx="4300538" cy="33528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10F0-651A-4BA7-8CCF-CE3F7D0545EB}" type="datetime1">
              <a:rPr lang="en-ZA" smtClean="0"/>
              <a:t>2018/10/08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 Werner Tenure and governance 2nd National Land Conference  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F96-0938-461D-ACA1-93B202E10D5F}" type="slidenum">
              <a:rPr lang="en-ZA" smtClean="0"/>
              <a:t>‹#›</a:t>
            </a:fld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081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454150"/>
            <a:ext cx="8751888" cy="731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292350"/>
            <a:ext cx="4292600" cy="4953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8500" y="2787651"/>
            <a:ext cx="4292600" cy="300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7150" y="2292350"/>
            <a:ext cx="4313238" cy="4953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7150" y="2787650"/>
            <a:ext cx="4313238" cy="3009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03B8-B406-4B2B-AA6A-D6B49AC53352}" type="datetime1">
              <a:rPr lang="en-ZA" smtClean="0"/>
              <a:t>2018/10/08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 Werner Tenure and governance 2nd National Land Conference  </a:t>
            </a: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F96-0938-461D-ACA1-93B202E10D5F}" type="slidenum">
              <a:rPr lang="en-ZA" smtClean="0"/>
              <a:t>‹#›</a:t>
            </a:fld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632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F0EE-4D58-4A02-AAB3-95D94F8C18DE}" type="datetime1">
              <a:rPr lang="en-ZA" smtClean="0"/>
              <a:t>2018/10/08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 Werner Tenure and governance 2nd National Land Conference  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F96-0938-461D-ACA1-93B202E10D5F}" type="slidenum">
              <a:rPr lang="en-ZA" smtClean="0"/>
              <a:t>‹#›</a:t>
            </a:fld>
            <a:endParaRPr lang="en-ZA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257300" y="1512888"/>
            <a:ext cx="5040486" cy="503237"/>
          </a:xfrm>
        </p:spPr>
        <p:txBody>
          <a:bodyPr/>
          <a:lstStyle>
            <a:lvl1pPr marL="0" indent="0">
              <a:buNone/>
              <a:defRPr>
                <a:latin typeface="Ropa Soft Pro" pitchFamily="34" charset="0"/>
                <a:cs typeface="Ropa Soft Pro" pitchFamily="34" charset="0"/>
              </a:defRPr>
            </a:lvl1pPr>
          </a:lstStyle>
          <a:p>
            <a:pPr lvl="0"/>
            <a:r>
              <a:rPr lang="en-US" dirty="0"/>
              <a:t>Department</a:t>
            </a:r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752475" y="3384550"/>
            <a:ext cx="8785225" cy="2232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Enter the Objectives/Aim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969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D8FA-FD4F-4292-9AE3-64C8A84E9188}" type="datetime1">
              <a:rPr lang="en-ZA" smtClean="0"/>
              <a:t>2018/10/08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 Werner Tenure and governance 2nd National Land Conference  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F96-0938-461D-ACA1-93B202E10D5F}" type="slidenum">
              <a:rPr lang="en-ZA" smtClean="0"/>
              <a:t>‹#›</a:t>
            </a:fld>
            <a:endParaRPr lang="en-ZA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7280777" y="641214"/>
            <a:ext cx="2391865" cy="545816"/>
            <a:chOff x="7280777" y="641214"/>
            <a:chExt cx="2391865" cy="545816"/>
          </a:xfrm>
        </p:grpSpPr>
        <p:sp>
          <p:nvSpPr>
            <p:cNvPr id="7" name="object 8"/>
            <p:cNvSpPr txBox="1"/>
            <p:nvPr/>
          </p:nvSpPr>
          <p:spPr>
            <a:xfrm>
              <a:off x="7280777" y="641214"/>
              <a:ext cx="880973" cy="54581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 marR="17135">
                <a:lnSpc>
                  <a:spcPts val="1045"/>
                </a:lnSpc>
                <a:spcBef>
                  <a:spcPts val="52"/>
                </a:spcBef>
              </a:pPr>
              <a:r>
                <a:rPr sz="1350" spc="0" baseline="3034" dirty="0">
                  <a:solidFill>
                    <a:srgbClr val="FEFFFE"/>
                  </a:solidFill>
                  <a:latin typeface="Calibri"/>
                  <a:cs typeface="Calibri"/>
                </a:rPr>
                <a:t>13 Storch Street</a:t>
              </a:r>
              <a:endParaRPr sz="900" dirty="0">
                <a:latin typeface="Calibri"/>
                <a:cs typeface="Calibri"/>
              </a:endParaRPr>
            </a:p>
            <a:p>
              <a:pPr marL="12700">
                <a:lnSpc>
                  <a:spcPts val="1000"/>
                </a:lnSpc>
              </a:pPr>
              <a:r>
                <a:rPr sz="1350" spc="0" baseline="3034" dirty="0">
                  <a:solidFill>
                    <a:srgbClr val="FEFFFE"/>
                  </a:solidFill>
                  <a:latin typeface="Calibri"/>
                  <a:cs typeface="Calibri"/>
                </a:rPr>
                <a:t>Private Bag 13388</a:t>
              </a:r>
              <a:endParaRPr sz="900" dirty="0">
                <a:latin typeface="Calibri"/>
                <a:cs typeface="Calibri"/>
              </a:endParaRPr>
            </a:p>
            <a:p>
              <a:pPr marL="12700" marR="17135">
                <a:lnSpc>
                  <a:spcPct val="101725"/>
                </a:lnSpc>
              </a:pPr>
              <a:r>
                <a:rPr sz="900" spc="0" dirty="0">
                  <a:solidFill>
                    <a:srgbClr val="FEFFFE"/>
                  </a:solidFill>
                  <a:latin typeface="Calibri"/>
                  <a:cs typeface="Calibri"/>
                </a:rPr>
                <a:t>Windhoek</a:t>
              </a:r>
              <a:endParaRPr sz="900" dirty="0">
                <a:latin typeface="Calibri"/>
                <a:cs typeface="Calibri"/>
              </a:endParaRPr>
            </a:p>
            <a:p>
              <a:pPr marL="12700" marR="17135">
                <a:lnSpc>
                  <a:spcPct val="101725"/>
                </a:lnSpc>
              </a:pPr>
              <a:r>
                <a:rPr sz="900" spc="0" dirty="0">
                  <a:solidFill>
                    <a:srgbClr val="FEFFFE"/>
                  </a:solidFill>
                  <a:latin typeface="Calibri"/>
                  <a:cs typeface="Calibri"/>
                </a:rPr>
                <a:t>NAMIBIA</a:t>
              </a:r>
              <a:endParaRPr sz="900" dirty="0">
                <a:latin typeface="Calibri"/>
                <a:cs typeface="Calibri"/>
              </a:endParaRPr>
            </a:p>
          </p:txBody>
        </p:sp>
        <p:sp>
          <p:nvSpPr>
            <p:cNvPr id="8" name="object 7"/>
            <p:cNvSpPr txBox="1"/>
            <p:nvPr/>
          </p:nvSpPr>
          <p:spPr>
            <a:xfrm>
              <a:off x="8627898" y="641214"/>
              <a:ext cx="128963" cy="40619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 marR="9018">
                <a:lnSpc>
                  <a:spcPts val="1000"/>
                </a:lnSpc>
                <a:spcBef>
                  <a:spcPts val="50"/>
                </a:spcBef>
              </a:pPr>
              <a:r>
                <a:rPr sz="900" spc="0" dirty="0">
                  <a:solidFill>
                    <a:srgbClr val="FEFFFE"/>
                  </a:solidFill>
                  <a:latin typeface="Calibri"/>
                  <a:cs typeface="Calibri"/>
                </a:rPr>
                <a:t>T: F:</a:t>
              </a:r>
              <a:endParaRPr sz="900" dirty="0">
                <a:latin typeface="Calibri"/>
                <a:cs typeface="Calibri"/>
              </a:endParaRPr>
            </a:p>
            <a:p>
              <a:pPr marL="12700">
                <a:lnSpc>
                  <a:spcPct val="101725"/>
                </a:lnSpc>
              </a:pPr>
              <a:r>
                <a:rPr sz="900" spc="0" dirty="0">
                  <a:solidFill>
                    <a:srgbClr val="FEFFFE"/>
                  </a:solidFill>
                  <a:latin typeface="Calibri"/>
                  <a:cs typeface="Calibri"/>
                </a:rPr>
                <a:t>E:</a:t>
              </a:r>
              <a:endParaRPr sz="900" dirty="0">
                <a:latin typeface="Calibri"/>
                <a:cs typeface="Calibri"/>
              </a:endParaRPr>
            </a:p>
          </p:txBody>
        </p:sp>
        <p:sp>
          <p:nvSpPr>
            <p:cNvPr id="9" name="object 6"/>
            <p:cNvSpPr txBox="1"/>
            <p:nvPr/>
          </p:nvSpPr>
          <p:spPr>
            <a:xfrm>
              <a:off x="8800865" y="641214"/>
              <a:ext cx="871777" cy="40619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045"/>
                </a:lnSpc>
                <a:spcBef>
                  <a:spcPts val="52"/>
                </a:spcBef>
              </a:pPr>
              <a:r>
                <a:rPr sz="1350" spc="0" baseline="3034" dirty="0">
                  <a:solidFill>
                    <a:srgbClr val="FEFFFE"/>
                  </a:solidFill>
                  <a:latin typeface="Calibri"/>
                  <a:cs typeface="Calibri"/>
                </a:rPr>
                <a:t>+264 61 207 2508</a:t>
              </a:r>
              <a:endParaRPr sz="900" dirty="0">
                <a:latin typeface="Calibri"/>
                <a:cs typeface="Calibri"/>
              </a:endParaRPr>
            </a:p>
            <a:p>
              <a:pPr marL="12700">
                <a:lnSpc>
                  <a:spcPts val="1000"/>
                </a:lnSpc>
              </a:pPr>
              <a:r>
                <a:rPr sz="1350" spc="0" baseline="3034" dirty="0">
                  <a:solidFill>
                    <a:srgbClr val="FEFFFE"/>
                  </a:solidFill>
                  <a:latin typeface="Calibri"/>
                  <a:cs typeface="Calibri"/>
                </a:rPr>
                <a:t>+264 61 207 9508</a:t>
              </a:r>
              <a:endParaRPr sz="900" dirty="0">
                <a:latin typeface="Calibri"/>
                <a:cs typeface="Calibri"/>
              </a:endParaRPr>
            </a:p>
            <a:p>
              <a:pPr marL="12700" marR="17135">
                <a:lnSpc>
                  <a:spcPct val="101725"/>
                </a:lnSpc>
              </a:pPr>
              <a:r>
                <a:rPr sz="900" spc="0" dirty="0">
                  <a:solidFill>
                    <a:srgbClr val="FEFFFE"/>
                  </a:solidFill>
                  <a:latin typeface="Calibri"/>
                  <a:cs typeface="Calibri"/>
                </a:rPr>
                <a:t>tlu@nust.na</a:t>
              </a:r>
              <a:endParaRPr sz="900" dirty="0">
                <a:latin typeface="Calibri"/>
                <a:cs typeface="Calibri"/>
              </a:endParaRPr>
            </a:p>
          </p:txBody>
        </p:sp>
        <p:sp>
          <p:nvSpPr>
            <p:cNvPr id="10" name="object 5"/>
            <p:cNvSpPr txBox="1"/>
            <p:nvPr/>
          </p:nvSpPr>
          <p:spPr>
            <a:xfrm>
              <a:off x="8627898" y="1047393"/>
              <a:ext cx="835955" cy="13963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045"/>
                </a:lnSpc>
                <a:spcBef>
                  <a:spcPts val="52"/>
                </a:spcBef>
              </a:pPr>
              <a:r>
                <a:rPr sz="1350" spc="0" baseline="3034" dirty="0">
                  <a:solidFill>
                    <a:srgbClr val="FEFFFE"/>
                  </a:solidFill>
                  <a:latin typeface="Calibri"/>
                  <a:cs typeface="Calibri"/>
                </a:rPr>
                <a:t>W:</a:t>
              </a:r>
              <a:r>
                <a:rPr sz="1350" spc="118" baseline="3034" dirty="0">
                  <a:solidFill>
                    <a:srgbClr val="FEFFFE"/>
                  </a:solidFill>
                  <a:latin typeface="Calibri"/>
                  <a:cs typeface="Calibri"/>
                </a:rPr>
                <a:t> </a:t>
              </a:r>
              <a:r>
                <a:rPr sz="1350" spc="0" baseline="3034" dirty="0">
                  <a:solidFill>
                    <a:srgbClr val="FEFFFE"/>
                  </a:solidFill>
                  <a:latin typeface="Calibri"/>
                  <a:cs typeface="Calibri"/>
                </a:rPr>
                <a:t>www.nust.na</a:t>
              </a:r>
              <a:endParaRPr sz="900">
                <a:latin typeface="Calibri"/>
                <a:cs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5527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625600"/>
            <a:ext cx="3273425" cy="12763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3238" y="509588"/>
            <a:ext cx="5137150" cy="61870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8500" y="2978150"/>
            <a:ext cx="3273425" cy="2743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74D2-F039-4534-8472-F78E80680C5F}" type="datetime1">
              <a:rPr lang="en-ZA" smtClean="0"/>
              <a:t>2018/10/08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 Werner Tenure and governance 2nd National Land Conference  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F96-0938-461D-ACA1-93B202E10D5F}" type="slidenum">
              <a:rPr lang="en-ZA" smtClean="0"/>
              <a:t>‹#›</a:t>
            </a:fld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36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4" y="1589087"/>
            <a:ext cx="8753474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550" y="2453480"/>
            <a:ext cx="8753475" cy="32678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8143-3044-497B-AED7-E51A90E1D6C6}" type="datetime1">
              <a:rPr lang="en-ZA" smtClean="0"/>
              <a:t>2018/10/08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 Werner Tenure and governance 2nd National Land Conference  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F96-0938-461D-ACA1-93B202E10D5F}" type="slidenum">
              <a:rPr lang="en-ZA" smtClean="0"/>
              <a:t>‹#›</a:t>
            </a:fld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970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6914" y="2016150"/>
            <a:ext cx="8753474" cy="106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913" y="3392487"/>
            <a:ext cx="8753475" cy="337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7073900"/>
            <a:ext cx="2284412" cy="406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87279-940B-42E9-B8C1-44322B4CBA65}" type="datetime1">
              <a:rPr lang="en-ZA" smtClean="0"/>
              <a:t>2018/10/08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0738" y="7073900"/>
            <a:ext cx="3425825" cy="406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 Werner Tenure and governance 2nd National Land Conference  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5975" y="7073900"/>
            <a:ext cx="2284413" cy="406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A7F96-0938-461D-ACA1-93B202E10D5F}" type="slidenum">
              <a:rPr lang="en-ZA" smtClean="0"/>
              <a:t>‹#›</a:t>
            </a:fld>
            <a:endParaRPr lang="en-ZA"/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185494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u="none" kern="1200">
          <a:solidFill>
            <a:schemeClr val="bg1"/>
          </a:solidFill>
          <a:latin typeface="Ropa Soft Pro" panose="020B0504020101010102" pitchFamily="34" charset="0"/>
          <a:ea typeface="+mj-ea"/>
          <a:cs typeface="Ropa Soft Pro" panose="020B0504020101010102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u="none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154" y="1944142"/>
            <a:ext cx="8878887" cy="1008112"/>
          </a:xfrm>
        </p:spPr>
        <p:txBody>
          <a:bodyPr>
            <a:noAutofit/>
          </a:bodyPr>
          <a:lstStyle/>
          <a:p>
            <a:pPr algn="ctr"/>
            <a:r>
              <a:rPr lang="en-ZA" sz="4000" dirty="0"/>
              <a:t>Land tenure and governance on communal land in Namibia</a:t>
            </a:r>
            <a:br>
              <a:rPr lang="en-ZA" sz="4000" dirty="0"/>
            </a:br>
            <a:r>
              <a:rPr lang="en-ZA" sz="2400" dirty="0"/>
              <a:t>Presentation for 2</a:t>
            </a:r>
            <a:r>
              <a:rPr lang="en-ZA" sz="2400" baseline="30000" dirty="0"/>
              <a:t>nd</a:t>
            </a:r>
            <a:r>
              <a:rPr lang="en-ZA" sz="2400" dirty="0"/>
              <a:t> National Land Conference, 1-5 October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7266" y="3096270"/>
            <a:ext cx="7610475" cy="108012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ZA" dirty="0"/>
              <a:t>Wolfgang Werner</a:t>
            </a:r>
          </a:p>
          <a:p>
            <a:pPr algn="r"/>
            <a:r>
              <a:rPr lang="en-ZA" dirty="0"/>
              <a:t>Department of Land and Property Sciences</a:t>
            </a:r>
          </a:p>
          <a:p>
            <a:pPr algn="r"/>
            <a:r>
              <a:rPr lang="en-ZA" dirty="0"/>
              <a:t>NUST</a:t>
            </a:r>
          </a:p>
        </p:txBody>
      </p:sp>
      <p:pic>
        <p:nvPicPr>
          <p:cNvPr id="8" name="Picture 7" descr="IMG_105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44" y="4104382"/>
            <a:ext cx="5359356" cy="3506093"/>
          </a:xfrm>
          <a:prstGeom prst="rect">
            <a:avLst/>
          </a:prstGeom>
        </p:spPr>
      </p:pic>
      <p:pic>
        <p:nvPicPr>
          <p:cNvPr id="9" name="Picture 8" descr="IMG_099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9273"/>
            <a:ext cx="4785618" cy="34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2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414" y="1504717"/>
            <a:ext cx="8751888" cy="619035"/>
          </a:xfrm>
        </p:spPr>
        <p:txBody>
          <a:bodyPr/>
          <a:lstStyle/>
          <a:p>
            <a:r>
              <a:rPr lang="en-ZA" dirty="0"/>
              <a:t>Improving tenure security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311" y="2376190"/>
            <a:ext cx="8751888" cy="454389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CLRA facilitated increased security of customary land rights to some extent </a:t>
            </a:r>
            <a:r>
              <a:rPr lang="mr-IN" sz="2400" dirty="0"/>
              <a:t>–</a:t>
            </a:r>
            <a:r>
              <a:rPr lang="en-ZA" sz="2400" dirty="0"/>
              <a:t> mapping and registration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Problem: limited to private rights (homesteads, fields and stock pens)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Size limit 20ha for new customary land rights </a:t>
            </a:r>
            <a:r>
              <a:rPr lang="mr-IN" sz="2400" dirty="0"/>
              <a:t>–</a:t>
            </a:r>
            <a:r>
              <a:rPr lang="en-ZA" sz="2400" dirty="0"/>
              <a:t> size limit not applicable to exisiting land rights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Impact limited to crop growing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In non-crop growing semi-arid parts of the country the 20ha limit resulted in insecurity and uncertainty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Commonage not covered – groups of people have no legal protection to areas used communally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A draft policy on </a:t>
            </a:r>
            <a:r>
              <a:rPr lang="en-ZA" sz="2400" u="sng" dirty="0"/>
              <a:t>group rights </a:t>
            </a:r>
            <a:r>
              <a:rPr lang="en-ZA" sz="2400" dirty="0"/>
              <a:t>has been in existence since 2005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ZA" dirty="0"/>
              <a:t>Department of Land and Property Sciences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F96-0938-461D-ACA1-93B202E10D5F}" type="slidenum">
              <a:rPr lang="en-ZA" smtClean="0"/>
              <a:t>10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8E5E9-DADA-46EB-BD70-92905144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5045" y="7044879"/>
            <a:ext cx="4377209" cy="406400"/>
          </a:xfrm>
        </p:spPr>
        <p:txBody>
          <a:bodyPr/>
          <a:lstStyle/>
          <a:p>
            <a:r>
              <a:rPr lang="en-US"/>
              <a:t>W Werner Tenure and governance 2nd National Land Conference 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58958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414" y="1504717"/>
            <a:ext cx="8751888" cy="619035"/>
          </a:xfrm>
        </p:spPr>
        <p:txBody>
          <a:bodyPr/>
          <a:lstStyle/>
          <a:p>
            <a:r>
              <a:rPr lang="en-ZA" dirty="0"/>
              <a:t>Local level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311" y="2376190"/>
            <a:ext cx="8751888" cy="454389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PCLD encourages establishment of legal entitites </a:t>
            </a:r>
            <a:r>
              <a:rPr lang="en-US" sz="2400" dirty="0"/>
              <a:t>(</a:t>
            </a:r>
            <a:r>
              <a:rPr lang="en-ZA" sz="2400" dirty="0"/>
              <a:t>co-operatives) to protect group rights in project areas through leasehold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Co-operatives provide an institutional framework for local level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New land policy should provide for this without the necessity to establish legal entities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CLRA does not provide for it but other legislation (conservancies, community forests and water user associations)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Different laws not always complementary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Need to harmonise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ZA" dirty="0"/>
              <a:t>Department of Land and Property Sciences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F96-0938-461D-ACA1-93B202E10D5F}" type="slidenum">
              <a:rPr lang="en-ZA" smtClean="0"/>
              <a:t>11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8E5E9-DADA-46EB-BD70-92905144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5045" y="7044879"/>
            <a:ext cx="4377209" cy="406400"/>
          </a:xfrm>
        </p:spPr>
        <p:txBody>
          <a:bodyPr/>
          <a:lstStyle/>
          <a:p>
            <a:r>
              <a:rPr lang="en-US"/>
              <a:t>W Werner Tenure and governance 2nd National Land Conference 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0927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414" y="1504717"/>
            <a:ext cx="8751888" cy="619035"/>
          </a:xfrm>
        </p:spPr>
        <p:txBody>
          <a:bodyPr/>
          <a:lstStyle/>
          <a:p>
            <a:r>
              <a:rPr lang="en-ZA" dirty="0"/>
              <a:t>Privatisation of communal land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311" y="2376190"/>
            <a:ext cx="8751888" cy="454389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Since the 1970s large tracts of communal grazing land have been fenced for private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Commonly referred to as ‘illegal fencing’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This description only fits fencing that occurred after 2002 neatly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Before 2002: legal and policy framework too ambiguous to judge a fence to be legal or illegal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Official privatisation implemented through PCLD (c. 62 land parcels surveyed)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Unofficial fencing should be regularised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Requires an adjudication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ZA" dirty="0"/>
              <a:t>Department of Land and Property Sciences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F96-0938-461D-ACA1-93B202E10D5F}" type="slidenum">
              <a:rPr lang="en-ZA" smtClean="0"/>
              <a:t>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8E5E9-DADA-46EB-BD70-92905144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5045" y="7044879"/>
            <a:ext cx="4377209" cy="406400"/>
          </a:xfrm>
        </p:spPr>
        <p:txBody>
          <a:bodyPr/>
          <a:lstStyle/>
          <a:p>
            <a:r>
              <a:rPr lang="en-US"/>
              <a:t>W Werner Tenure and governance 2nd National Land Conference 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62575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414" y="1504717"/>
            <a:ext cx="8751888" cy="619035"/>
          </a:xfrm>
        </p:spPr>
        <p:txBody>
          <a:bodyPr/>
          <a:lstStyle/>
          <a:p>
            <a:r>
              <a:rPr lang="en-ZA" dirty="0"/>
              <a:t>‘Bankability’ and land markets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311" y="2376190"/>
            <a:ext cx="8751888" cy="454389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‘Bankability’ widely shared demand </a:t>
            </a:r>
            <a:r>
              <a:rPr lang="mr-IN" sz="2400" dirty="0"/>
              <a:t>–</a:t>
            </a:r>
            <a:r>
              <a:rPr lang="en-ZA" sz="2400" dirty="0"/>
              <a:t> also in the small-scale farming resettlement sector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Leaseholds and customary land rights cannot be traded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Negates the collateral value of land – without a market there is no collateral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Asset poor farmers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Informal land markets are growing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Little empirical data on nature and extent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Land markets for small scale farmers both in communal areas and on resettlement land should be encouraged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Needs careful regulation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ZA" dirty="0"/>
              <a:t>Department of Land and Property Sciences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F96-0938-461D-ACA1-93B202E10D5F}" type="slidenum">
              <a:rPr lang="en-ZA" smtClean="0"/>
              <a:t>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8E5E9-DADA-46EB-BD70-92905144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5045" y="7044879"/>
            <a:ext cx="4377209" cy="406400"/>
          </a:xfrm>
        </p:spPr>
        <p:txBody>
          <a:bodyPr/>
          <a:lstStyle/>
          <a:p>
            <a:r>
              <a:rPr lang="en-US"/>
              <a:t>W Werner Tenure and governance 2nd National Land Conference 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6344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414" y="1504717"/>
            <a:ext cx="8751888" cy="619035"/>
          </a:xfrm>
        </p:spPr>
        <p:txBody>
          <a:bodyPr/>
          <a:lstStyle/>
          <a:p>
            <a:r>
              <a:rPr lang="en-ZA" dirty="0"/>
              <a:t>Concluding remarks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311" y="2376190"/>
            <a:ext cx="8751888" cy="454389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Evidence-based policy development is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Must inlculde an independent review of what worked and what did not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Many issues need much more empirical information / data which we do not have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Subject matter specialist reports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My recommendation: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sz="2400" dirty="0"/>
              <a:t>that this Conference be regarded as the beginning of a longer policy development process; 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sz="2400" dirty="0"/>
              <a:t>that participants take a decision to request higher authorities to provide the space after the Conference to explore issues in more depth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sz="2400" dirty="0"/>
              <a:t>t</a:t>
            </a:r>
            <a:r>
              <a:rPr lang="en-ZA" sz="2400"/>
              <a:t>hat </a:t>
            </a:r>
            <a:r>
              <a:rPr lang="en-ZA" sz="2400" dirty="0"/>
              <a:t>such a </a:t>
            </a:r>
            <a:r>
              <a:rPr lang="en-ZA" sz="2400"/>
              <a:t>process is </a:t>
            </a:r>
            <a:r>
              <a:rPr lang="en-ZA" sz="2400" dirty="0"/>
              <a:t>well</a:t>
            </a:r>
            <a:r>
              <a:rPr lang="en-ZA" sz="2400"/>
              <a:t>-planned and adequately resourced</a:t>
            </a:r>
            <a:endParaRPr lang="en-ZA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ZA" dirty="0"/>
              <a:t>Department of Land and Property Sciences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F96-0938-461D-ACA1-93B202E10D5F}" type="slidenum">
              <a:rPr lang="en-ZA" smtClean="0"/>
              <a:t>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8E5E9-DADA-46EB-BD70-92905144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5045" y="7044879"/>
            <a:ext cx="4377209" cy="406400"/>
          </a:xfrm>
        </p:spPr>
        <p:txBody>
          <a:bodyPr/>
          <a:lstStyle/>
          <a:p>
            <a:r>
              <a:rPr lang="en-US"/>
              <a:t>W Werner Tenure and governance 2nd National Land Conference 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88286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F96-0938-461D-ACA1-93B202E10D5F}" type="slidenum">
              <a:rPr lang="en-ZA" smtClean="0"/>
              <a:t>15</a:t>
            </a:fld>
            <a:endParaRPr lang="en-ZA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016605-2AB9-4E5D-BCC6-ECF5A1A50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 Werner Tenure and governance 2nd National Land Conference  </a:t>
            </a:r>
            <a:endParaRPr lang="en-Z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916CD0-C566-47E0-B94D-BEF0781FB73C}"/>
              </a:ext>
            </a:extLst>
          </p:cNvPr>
          <p:cNvSpPr txBox="1"/>
          <p:nvPr/>
        </p:nvSpPr>
        <p:spPr>
          <a:xfrm>
            <a:off x="2331517" y="2880246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solidFill>
                  <a:schemeClr val="bg1"/>
                </a:solidFill>
              </a:rPr>
              <a:t>Thank you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4" y="2016150"/>
            <a:ext cx="8753474" cy="720080"/>
          </a:xfrm>
        </p:spPr>
        <p:txBody>
          <a:bodyPr>
            <a:normAutofit/>
          </a:bodyPr>
          <a:lstStyle/>
          <a:p>
            <a:r>
              <a:rPr lang="en-ZA" dirty="0"/>
              <a:t>Aim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ZA" dirty="0"/>
              <a:t>Department of Land and Property Sciences</a:t>
            </a:r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ZA" dirty="0"/>
              <a:t>Explain tenure and governance</a:t>
            </a:r>
          </a:p>
          <a:p>
            <a:r>
              <a:rPr lang="en-ZA" dirty="0"/>
              <a:t>Identify a few issues for dicussion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F96-0938-461D-ACA1-93B202E10D5F}" type="slidenum">
              <a:rPr lang="en-ZA" smtClean="0"/>
              <a:t>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57EB5-AD4C-40DC-BC85-4D8A02578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 Werner Tenure and governance 2nd National Land Conference  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76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310" y="1427579"/>
            <a:ext cx="8751888" cy="619035"/>
          </a:xfrm>
        </p:spPr>
        <p:txBody>
          <a:bodyPr/>
          <a:lstStyle/>
          <a:p>
            <a:r>
              <a:rPr lang="en-ZA" dirty="0"/>
              <a:t>What is land tenure and governance?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162" y="2304182"/>
            <a:ext cx="8751888" cy="4837059"/>
          </a:xfrm>
        </p:spPr>
        <p:txBody>
          <a:bodyPr>
            <a:normAutofit/>
          </a:bodyPr>
          <a:lstStyle/>
          <a:p>
            <a:r>
              <a:rPr lang="en-ZA" sz="2400" dirty="0"/>
              <a:t>Land tenure: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sz="2400" dirty="0"/>
              <a:t>A right to hold land (conditions, duration, access</a:t>
            </a:r>
            <a:r>
              <a:rPr lang="mr-IN" sz="2400" dirty="0"/>
              <a:t>…</a:t>
            </a:r>
            <a:r>
              <a:rPr lang="en-US" sz="2400" dirty="0"/>
              <a:t>)</a:t>
            </a:r>
            <a:endParaRPr lang="en-ZA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sz="2400" dirty="0"/>
              <a:t>Typically a bundle of rights and duties that different levels of society (individuals, households, family etc.) enjoy regarding natural resources)</a:t>
            </a:r>
          </a:p>
          <a:p>
            <a:r>
              <a:rPr lang="en-ZA" sz="2400" dirty="0"/>
              <a:t>Governance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Governance is concerned with the processes by which citizens participate in decision‐making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It is the way in which society is managed and how the competing priorities and interests of different groups are reconciled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It includes the formal institutions of government but also informal arrangements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Governance, how government is accountable to its citizens, and how society obliges its members to observe its rules and laws</a:t>
            </a:r>
            <a:endParaRPr lang="en-ZA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ZA" dirty="0"/>
              <a:t>Department of Land and Property Sciences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F96-0938-461D-ACA1-93B202E10D5F}" type="slidenum">
              <a:rPr lang="en-ZA" smtClean="0"/>
              <a:t>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8E5E9-DADA-46EB-BD70-92905144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5045" y="7044879"/>
            <a:ext cx="4377209" cy="406400"/>
          </a:xfrm>
        </p:spPr>
        <p:txBody>
          <a:bodyPr/>
          <a:lstStyle/>
          <a:p>
            <a:r>
              <a:rPr lang="en-US"/>
              <a:t>W Werner Tenure and governance 2nd National Land Conference 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52943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504717"/>
            <a:ext cx="8751888" cy="619035"/>
          </a:xfrm>
        </p:spPr>
        <p:txBody>
          <a:bodyPr>
            <a:normAutofit fontScale="90000"/>
          </a:bodyPr>
          <a:lstStyle/>
          <a:p>
            <a:r>
              <a:rPr lang="en-ZA" dirty="0"/>
              <a:t>Tenure and governance framework: the CLRA, 2002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311" y="2304182"/>
            <a:ext cx="8751888" cy="461590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Tenure arrangements and governance frameworks were in disarray in 1990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Policy development process started with the 1</a:t>
            </a:r>
            <a:r>
              <a:rPr lang="en-ZA" sz="2400" baseline="30000" dirty="0"/>
              <a:t>st</a:t>
            </a:r>
            <a:r>
              <a:rPr lang="en-ZA" sz="2400" dirty="0"/>
              <a:t> Land Conference in 1991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Culminated in the CLRA, 2002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Provisions on tenure: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sz="2400" dirty="0"/>
              <a:t>Make customary tenure more secure        registration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sz="2400" dirty="0"/>
              <a:t>Tenure reform : leaseholds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Provisions on governance: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sz="2400" dirty="0"/>
              <a:t>Central role of TAs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sz="2400" dirty="0"/>
              <a:t>Communal Land Boards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sz="2400" dirty="0"/>
              <a:t>Dispute resolution and appeals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ZA" dirty="0"/>
              <a:t>Department of Land and Property Sciences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F96-0938-461D-ACA1-93B202E10D5F}" type="slidenum">
              <a:rPr lang="en-ZA" smtClean="0"/>
              <a:t>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8E5E9-DADA-46EB-BD70-92905144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5045" y="7044879"/>
            <a:ext cx="4377209" cy="406400"/>
          </a:xfrm>
        </p:spPr>
        <p:txBody>
          <a:bodyPr/>
          <a:lstStyle/>
          <a:p>
            <a:r>
              <a:rPr lang="en-US"/>
              <a:t>W Werner Tenure and governance 2nd National Land Conference  </a:t>
            </a:r>
            <a:endParaRPr lang="en-ZA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411B7F-3A24-47AD-8DC3-A17463B3E366}"/>
              </a:ext>
            </a:extLst>
          </p:cNvPr>
          <p:cNvCxnSpPr>
            <a:cxnSpLocks/>
          </p:cNvCxnSpPr>
          <p:nvPr/>
        </p:nvCxnSpPr>
        <p:spPr>
          <a:xfrm>
            <a:off x="6297786" y="4680446"/>
            <a:ext cx="28803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16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583283"/>
            <a:ext cx="8751888" cy="619035"/>
          </a:xfrm>
        </p:spPr>
        <p:txBody>
          <a:bodyPr/>
          <a:lstStyle/>
          <a:p>
            <a:r>
              <a:rPr lang="en-ZA" dirty="0"/>
              <a:t>Governance: traditional leaders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30" y="2254654"/>
            <a:ext cx="8751888" cy="425586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TAs continue to play a central role in administering land rights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Their powers and mandates were ill-defined and contested in many areas up to 2002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CLBs introduced to improve transparency and accountability by defining roles and functions more adequately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Problems remain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ZA" dirty="0"/>
              <a:t>Department of Land and Property Sciences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F96-0938-461D-ACA1-93B202E10D5F}" type="slidenum">
              <a:rPr lang="en-ZA" smtClean="0"/>
              <a:t>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8E5E9-DADA-46EB-BD70-92905144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5045" y="7044879"/>
            <a:ext cx="4377209" cy="406400"/>
          </a:xfrm>
        </p:spPr>
        <p:txBody>
          <a:bodyPr/>
          <a:lstStyle/>
          <a:p>
            <a:r>
              <a:rPr lang="en-US"/>
              <a:t>W Werner Tenure and governance 2nd National Land Conference 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3376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414" y="1504717"/>
            <a:ext cx="8751888" cy="619035"/>
          </a:xfrm>
        </p:spPr>
        <p:txBody>
          <a:bodyPr/>
          <a:lstStyle/>
          <a:p>
            <a:r>
              <a:rPr lang="en-ZA" dirty="0"/>
              <a:t>Definition of TAs in CLRA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311" y="2376190"/>
            <a:ext cx="8751888" cy="4543896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CLRA refers to </a:t>
            </a:r>
            <a:r>
              <a:rPr lang="en-ZA" sz="2400" u="sng" dirty="0"/>
              <a:t>recognised</a:t>
            </a:r>
            <a:r>
              <a:rPr lang="en-ZA" sz="2400" dirty="0"/>
              <a:t> Chiefs and Traditional Authorities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Unrecognised TAs cannot perform any functions under the CLRA such as validating and approving customary land rights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Leads to difficulties in registering customary land rights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Some recognised TAs do not have </a:t>
            </a:r>
            <a:r>
              <a:rPr lang="en-ZA" sz="2400" u="sng" dirty="0"/>
              <a:t>defined areas of jurisdiction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Different TAs allocating or verifying land rights in the same geographic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No recognition of </a:t>
            </a:r>
            <a:r>
              <a:rPr lang="en-ZA" sz="2400" u="sng" dirty="0"/>
              <a:t>tiered nature </a:t>
            </a:r>
            <a:r>
              <a:rPr lang="en-ZA" sz="2400" dirty="0"/>
              <a:t>of TAs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Each tier has different responsibilities and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Village headmen are a central land manageent institution in this hierarchy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ZA" dirty="0"/>
              <a:t>Department of Land and Property Sciences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F96-0938-461D-ACA1-93B202E10D5F}" type="slidenum">
              <a:rPr lang="en-ZA" smtClean="0"/>
              <a:t>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8E5E9-DADA-46EB-BD70-92905144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5045" y="7044879"/>
            <a:ext cx="4377209" cy="406400"/>
          </a:xfrm>
        </p:spPr>
        <p:txBody>
          <a:bodyPr/>
          <a:lstStyle/>
          <a:p>
            <a:r>
              <a:rPr lang="en-US"/>
              <a:t>W Werner Tenure and governance 2nd National Land Conference 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5025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414" y="1504717"/>
            <a:ext cx="8751888" cy="619035"/>
          </a:xfrm>
        </p:spPr>
        <p:txBody>
          <a:bodyPr/>
          <a:lstStyle/>
          <a:p>
            <a:r>
              <a:rPr lang="en-ZA" dirty="0"/>
              <a:t>No guidelines for local level land governance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311" y="2376190"/>
            <a:ext cx="8751888" cy="454389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But no guidelines to headmen on the allocation and cancellation of land rights or procedures for dispute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Functions of land allocation, cancellation and dispute resolution not separated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TAs are often the cause of disputes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Appeals against decisions of TAs provided for in the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Need to be in writing and directed to 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Excludes many people who may not be sufficiently proficient in the fficial language 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Appeals procedure may also not be easily accessible due to remoteness of many rural households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ZA" dirty="0"/>
              <a:t>Department of Land and Property Sciences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F96-0938-461D-ACA1-93B202E10D5F}" type="slidenum">
              <a:rPr lang="en-ZA" smtClean="0"/>
              <a:t>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8E5E9-DADA-46EB-BD70-92905144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5045" y="7044879"/>
            <a:ext cx="4377209" cy="406400"/>
          </a:xfrm>
        </p:spPr>
        <p:txBody>
          <a:bodyPr/>
          <a:lstStyle/>
          <a:p>
            <a:r>
              <a:rPr lang="en-US"/>
              <a:t>W Werner Tenure and governance 2nd National Land Conference 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7894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414" y="1504717"/>
            <a:ext cx="8751888" cy="619035"/>
          </a:xfrm>
        </p:spPr>
        <p:txBody>
          <a:bodyPr/>
          <a:lstStyle/>
          <a:p>
            <a:r>
              <a:rPr lang="en-ZA" dirty="0"/>
              <a:t>Customary practices vs statutory requirements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311" y="2376190"/>
            <a:ext cx="8751888" cy="454389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CLRA does not interfere in customary practices of land administration at village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TAs have to implement customary and statutory provisions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Impacts negatively on land rights of women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CLRA provides for equal rights of women to access land in their own right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Customary practices often undermine this equality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Widows should no longer be evicted after husbands death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But in term of matrilineal inheritance practices they often lose moveable property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ZA" dirty="0"/>
              <a:t>Department of Land and Property Sciences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F96-0938-461D-ACA1-93B202E10D5F}" type="slidenum">
              <a:rPr lang="en-ZA" smtClean="0"/>
              <a:t>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8E5E9-DADA-46EB-BD70-92905144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5045" y="7044879"/>
            <a:ext cx="4377209" cy="406400"/>
          </a:xfrm>
        </p:spPr>
        <p:txBody>
          <a:bodyPr/>
          <a:lstStyle/>
          <a:p>
            <a:r>
              <a:rPr lang="en-US"/>
              <a:t>W Werner Tenure and governance 2nd National Land Conference 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21841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583283"/>
            <a:ext cx="8751888" cy="619035"/>
          </a:xfrm>
        </p:spPr>
        <p:txBody>
          <a:bodyPr/>
          <a:lstStyle/>
          <a:p>
            <a:r>
              <a:rPr lang="en-ZA" dirty="0"/>
              <a:t>Governance at higher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30" y="2254654"/>
            <a:ext cx="8751888" cy="425586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chemeClr val="tx1"/>
                </a:solidFill>
              </a:rPr>
              <a:t>CLRA improves accountability: CLB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chemeClr val="tx1"/>
                </a:solidFill>
              </a:rPr>
              <a:t>To oversee whether customary land right allocations and cancellation are within the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chemeClr val="tx1"/>
                </a:solidFill>
              </a:rPr>
              <a:t>TAs account upwards – to CLB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chemeClr val="tx1"/>
                </a:solidFill>
              </a:rPr>
              <a:t>No legal obligation to account and consult downwards about major land rights decisions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chemeClr val="tx1"/>
                </a:solidFill>
              </a:rPr>
              <a:t>Makes customary land rights holders vulnerable to large-scale projects and privatisation of communal land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ZA" dirty="0"/>
              <a:t>Department of Land and Property Sciences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F96-0938-461D-ACA1-93B202E10D5F}" type="slidenum">
              <a:rPr lang="en-ZA" smtClean="0"/>
              <a:t>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8E5E9-DADA-46EB-BD70-92905144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5045" y="7044879"/>
            <a:ext cx="4377209" cy="406400"/>
          </a:xfrm>
        </p:spPr>
        <p:txBody>
          <a:bodyPr/>
          <a:lstStyle/>
          <a:p>
            <a:r>
              <a:rPr lang="en-US"/>
              <a:t>W Werner Tenure and governance 2nd National Land Conference 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014405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ARTICULATE_SLIDE_COUNT" val="4"/>
  <p:tag name="ARTICULATE_SLIDE_THUMBNAIL_REFRESH" val="1"/>
  <p:tag name="ARTICULATE_PROJECT_OPEN" val="0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51&quot;&gt;&lt;property id=&quot;20148&quot; value=&quot;5&quot;/&gt;&lt;property id=&quot;20300&quot; value=&quot;Slide 1&quot;/&gt;&lt;property id=&quot;20307&quot; value=&quot;261&quot;/&gt;&lt;/object&gt;&lt;object type=&quot;3&quot; unique_id=&quot;10078&quot;&gt;&lt;property id=&quot;20148&quot; value=&quot;5&quot;/&gt;&lt;property id=&quot;20300&quot; value=&quot;Slide 2&quot;/&gt;&lt;property id=&quot;20307&quot; value=&quot;263&quot;/&gt;&lt;/object&gt;&lt;object type=&quot;3&quot; unique_id=&quot;10079&quot;&gt;&lt;property id=&quot;20148&quot; value=&quot;5&quot;/&gt;&lt;property id=&quot;20300&quot; value=&quot;Slide 3&quot;/&gt;&lt;property id=&quot;20307&quot; value=&quot;262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US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UST Template.potx [Last saved by user]" id="{1E492632-D8E8-4CB3-B555-A690DF909E52}" vid="{5A30A080-BA62-4CEF-BAEA-51E1E3EE4B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NUST Template</Template>
  <TotalTime>347</TotalTime>
  <Words>1261</Words>
  <Application>Microsoft Office PowerPoint</Application>
  <PresentationFormat>Custom</PresentationFormat>
  <Paragraphs>150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Mangal</vt:lpstr>
      <vt:lpstr>Ropa Soft Pro</vt:lpstr>
      <vt:lpstr>NUST Template</vt:lpstr>
      <vt:lpstr>Land tenure and governance on communal land in Namibia Presentation for 2nd National Land Conference, 1-5 October 2018</vt:lpstr>
      <vt:lpstr>Aim</vt:lpstr>
      <vt:lpstr>What is land tenure and governance?</vt:lpstr>
      <vt:lpstr>Tenure and governance framework: the CLRA, 2002</vt:lpstr>
      <vt:lpstr>Governance: traditional leaders</vt:lpstr>
      <vt:lpstr>Definition of TAs in CLRA</vt:lpstr>
      <vt:lpstr>No guidelines for local level land governance</vt:lpstr>
      <vt:lpstr>Customary practices vs statutory requirements</vt:lpstr>
      <vt:lpstr>Governance at higher level</vt:lpstr>
      <vt:lpstr>Improving tenure security</vt:lpstr>
      <vt:lpstr>Local level management</vt:lpstr>
      <vt:lpstr>Privatisation of communal land</vt:lpstr>
      <vt:lpstr>‘Bankability’ and land markets</vt:lpstr>
      <vt:lpstr>Concluding remarks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Gandanhamo, Joseph (CTL)</dc:creator>
  <cp:lastModifiedBy>Prof. Werner, Wolfgang (LPS)</cp:lastModifiedBy>
  <cp:revision>42</cp:revision>
  <cp:lastPrinted>2018-10-02T05:44:06Z</cp:lastPrinted>
  <dcterms:created xsi:type="dcterms:W3CDTF">2016-02-04T07:39:57Z</dcterms:created>
  <dcterms:modified xsi:type="dcterms:W3CDTF">2018-10-08T09:30:01Z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CD727F16-1F60-4997-BC46-50694C57986F</vt:lpwstr>
  </property>
  <property fmtid="{D5CDD505-2E9C-101B-9397-08002B2CF9AE}" pid="3" name="ArticulatePath">
    <vt:lpwstr>NUST PPT_TLU</vt:lpwstr>
  </property>
</Properties>
</file>